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Lst>
  <p:notesMasterIdLst>
    <p:notesMasterId r:id="rId19"/>
  </p:notesMasterIdLst>
  <p:sldIdLst>
    <p:sldId id="256" r:id="rId2"/>
    <p:sldId id="258" r:id="rId3"/>
    <p:sldId id="259" r:id="rId4"/>
    <p:sldId id="260" r:id="rId5"/>
    <p:sldId id="261" r:id="rId6"/>
    <p:sldId id="269" r:id="rId7"/>
    <p:sldId id="262" r:id="rId8"/>
    <p:sldId id="309" r:id="rId9"/>
    <p:sldId id="271" r:id="rId10"/>
    <p:sldId id="283" r:id="rId11"/>
    <p:sldId id="310" r:id="rId12"/>
    <p:sldId id="267" r:id="rId13"/>
    <p:sldId id="311" r:id="rId14"/>
    <p:sldId id="280" r:id="rId15"/>
    <p:sldId id="265" r:id="rId16"/>
    <p:sldId id="270" r:id="rId17"/>
    <p:sldId id="272" r:id="rId18"/>
  </p:sldIdLst>
  <p:sldSz cx="9144000" cy="5143500" type="screen16x9"/>
  <p:notesSz cx="6858000" cy="9144000"/>
  <p:embeddedFontLst>
    <p:embeddedFont>
      <p:font typeface="Abel" panose="02000506030000020004" pitchFamily="2" charset="0"/>
      <p:regular r:id="rId20"/>
    </p:embeddedFont>
    <p:embeddedFont>
      <p:font typeface="Montserrat" panose="00000500000000000000" pitchFamily="2" charset="0"/>
      <p:regular r:id="rId21"/>
      <p:bold r:id="rId22"/>
      <p:italic r:id="rId23"/>
      <p:boldItalic r:id="rId24"/>
    </p:embeddedFont>
    <p:embeddedFont>
      <p:font typeface="Montserrat ExtraLight" panose="00000300000000000000" pitchFamily="2" charset="0"/>
      <p:regular r:id="rId25"/>
      <p:bold r:id="rId26"/>
      <p:italic r:id="rId27"/>
      <p:boldItalic r:id="rId28"/>
    </p:embeddedFont>
    <p:embeddedFont>
      <p:font typeface="Montserrat Light" panose="00000400000000000000" pitchFamily="2" charset="0"/>
      <p:regular r:id="rId29"/>
      <p:bold r:id="rId30"/>
      <p:italic r:id="rId31"/>
      <p:boldItalic r:id="rId32"/>
    </p:embeddedFont>
    <p:embeddedFont>
      <p:font typeface="Montserrat Medium" panose="000006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7234B83-0123-4797-960A-07C12F173945}">
  <a:tblStyle styleId="{B7234B83-0123-4797-960A-07C12F17394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634" y="7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theme" Target="theme/theme1.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8f4bd20341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8f4bd20341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p:cNvGrpSpPr/>
        <p:nvPr/>
      </p:nvGrpSpPr>
      <p:grpSpPr>
        <a:xfrm>
          <a:off x="0" y="0"/>
          <a:ext cx="0" cy="0"/>
          <a:chOff x="0" y="0"/>
          <a:chExt cx="0" cy="0"/>
        </a:xfrm>
      </p:grpSpPr>
      <p:sp>
        <p:nvSpPr>
          <p:cNvPr id="573" name="Google Shape;573;g9fd64f1d4a_3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9fd64f1d4a_3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2">
          <a:extLst>
            <a:ext uri="{FF2B5EF4-FFF2-40B4-BE49-F238E27FC236}">
              <a16:creationId xmlns:a16="http://schemas.microsoft.com/office/drawing/2014/main" id="{71226856-FA41-05AF-A37D-45E1968319D1}"/>
            </a:ext>
          </a:extLst>
        </p:cNvPr>
        <p:cNvGrpSpPr/>
        <p:nvPr/>
      </p:nvGrpSpPr>
      <p:grpSpPr>
        <a:xfrm>
          <a:off x="0" y="0"/>
          <a:ext cx="0" cy="0"/>
          <a:chOff x="0" y="0"/>
          <a:chExt cx="0" cy="0"/>
        </a:xfrm>
      </p:grpSpPr>
      <p:sp>
        <p:nvSpPr>
          <p:cNvPr id="573" name="Google Shape;573;g9fd64f1d4a_3_100:notes">
            <a:extLst>
              <a:ext uri="{FF2B5EF4-FFF2-40B4-BE49-F238E27FC236}">
                <a16:creationId xmlns:a16="http://schemas.microsoft.com/office/drawing/2014/main" id="{76E6AD12-E6BF-A58D-0B13-F087BE0884F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4" name="Google Shape;574;g9fd64f1d4a_3_100:notes">
            <a:extLst>
              <a:ext uri="{FF2B5EF4-FFF2-40B4-BE49-F238E27FC236}">
                <a16:creationId xmlns:a16="http://schemas.microsoft.com/office/drawing/2014/main" id="{3F35C2A6-D0B3-F782-951B-C3F8C0C726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00823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6"/>
        <p:cNvGrpSpPr/>
        <p:nvPr/>
      </p:nvGrpSpPr>
      <p:grpSpPr>
        <a:xfrm>
          <a:off x="0" y="0"/>
          <a:ext cx="0" cy="0"/>
          <a:chOff x="0" y="0"/>
          <a:chExt cx="0" cy="0"/>
        </a:xfrm>
      </p:grpSpPr>
      <p:sp>
        <p:nvSpPr>
          <p:cNvPr id="317" name="Google Shape;317;ga75e691862_1_2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8" name="Google Shape;318;ga75e691862_1_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a:extLst>
            <a:ext uri="{FF2B5EF4-FFF2-40B4-BE49-F238E27FC236}">
              <a16:creationId xmlns:a16="http://schemas.microsoft.com/office/drawing/2014/main" id="{AD149605-DBE2-55E3-5B9D-50AA95A3CAB4}"/>
            </a:ext>
          </a:extLst>
        </p:cNvPr>
        <p:cNvGrpSpPr/>
        <p:nvPr/>
      </p:nvGrpSpPr>
      <p:grpSpPr>
        <a:xfrm>
          <a:off x="0" y="0"/>
          <a:ext cx="0" cy="0"/>
          <a:chOff x="0" y="0"/>
          <a:chExt cx="0" cy="0"/>
        </a:xfrm>
      </p:grpSpPr>
      <p:sp>
        <p:nvSpPr>
          <p:cNvPr id="371" name="Google Shape;371;ga730e2d071_0_38:notes">
            <a:extLst>
              <a:ext uri="{FF2B5EF4-FFF2-40B4-BE49-F238E27FC236}">
                <a16:creationId xmlns:a16="http://schemas.microsoft.com/office/drawing/2014/main" id="{50A86B99-8C39-B811-AEC6-38EA0DC879F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a730e2d071_0_38:notes">
            <a:extLst>
              <a:ext uri="{FF2B5EF4-FFF2-40B4-BE49-F238E27FC236}">
                <a16:creationId xmlns:a16="http://schemas.microsoft.com/office/drawing/2014/main" id="{C3E018A2-486E-3FA5-3FDD-DD571619C66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82578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1"/>
        <p:cNvGrpSpPr/>
        <p:nvPr/>
      </p:nvGrpSpPr>
      <p:grpSpPr>
        <a:xfrm>
          <a:off x="0" y="0"/>
          <a:ext cx="0" cy="0"/>
          <a:chOff x="0" y="0"/>
          <a:chExt cx="0" cy="0"/>
        </a:xfrm>
      </p:grpSpPr>
      <p:sp>
        <p:nvSpPr>
          <p:cNvPr id="522" name="Google Shape;522;g9fd64f1d4a_3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9fd64f1d4a_3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ga730e2d071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a730e2d071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9f2cce1ec4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9f2cce1ec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
        <p:cNvGrpSpPr/>
        <p:nvPr/>
      </p:nvGrpSpPr>
      <p:grpSpPr>
        <a:xfrm>
          <a:off x="0" y="0"/>
          <a:ext cx="0" cy="0"/>
          <a:chOff x="0" y="0"/>
          <a:chExt cx="0" cy="0"/>
        </a:xfrm>
      </p:grpSpPr>
      <p:sp>
        <p:nvSpPr>
          <p:cNvPr id="409" name="Google Shape;409;ga730e2d071_0_1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a730e2d071_0_1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8f6f6f201e_0_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8f6f6f201e_0_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8f6f6f201e_0_5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8f6f6f201e_0_5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g9f2cce1ec4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9f2cce1ec4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a730e2d0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a730e2d0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a730e2d071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a730e2d071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1"/>
        <p:cNvGrpSpPr/>
        <p:nvPr/>
      </p:nvGrpSpPr>
      <p:grpSpPr>
        <a:xfrm>
          <a:off x="0" y="0"/>
          <a:ext cx="0" cy="0"/>
          <a:chOff x="0" y="0"/>
          <a:chExt cx="0" cy="0"/>
        </a:xfrm>
      </p:grpSpPr>
      <p:sp>
        <p:nvSpPr>
          <p:cNvPr id="242" name="Google Shape;242;ga730e2d071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3" name="Google Shape;243;ga730e2d071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a:extLst>
            <a:ext uri="{FF2B5EF4-FFF2-40B4-BE49-F238E27FC236}">
              <a16:creationId xmlns:a16="http://schemas.microsoft.com/office/drawing/2014/main" id="{183D9413-F600-0253-DB6F-46C8E02315B6}"/>
            </a:ext>
          </a:extLst>
        </p:cNvPr>
        <p:cNvGrpSpPr/>
        <p:nvPr/>
      </p:nvGrpSpPr>
      <p:grpSpPr>
        <a:xfrm>
          <a:off x="0" y="0"/>
          <a:ext cx="0" cy="0"/>
          <a:chOff x="0" y="0"/>
          <a:chExt cx="0" cy="0"/>
        </a:xfrm>
      </p:grpSpPr>
      <p:sp>
        <p:nvSpPr>
          <p:cNvPr id="371" name="Google Shape;371;ga730e2d071_0_38:notes">
            <a:extLst>
              <a:ext uri="{FF2B5EF4-FFF2-40B4-BE49-F238E27FC236}">
                <a16:creationId xmlns:a16="http://schemas.microsoft.com/office/drawing/2014/main" id="{0A30328B-C9EE-DE0D-462C-BBA32092EB7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a730e2d071_0_38:notes">
            <a:extLst>
              <a:ext uri="{FF2B5EF4-FFF2-40B4-BE49-F238E27FC236}">
                <a16:creationId xmlns:a16="http://schemas.microsoft.com/office/drawing/2014/main" id="{BACF1525-F422-95D3-5D2B-ED5D98B96BE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992289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ga730e2d071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7" name="Google Shape;387;ga730e2d071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61900" y="1360475"/>
            <a:ext cx="8172600" cy="15084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1"/>
              </a:buClr>
              <a:buSzPts val="4500"/>
              <a:buFont typeface="Montserrat ExtraLight"/>
              <a:buNone/>
              <a:defRPr sz="4500">
                <a:solidFill>
                  <a:schemeClr val="lt1"/>
                </a:solidFill>
                <a:latin typeface="Montserrat ExtraLight"/>
                <a:ea typeface="Montserrat ExtraLight"/>
                <a:cs typeface="Montserrat ExtraLight"/>
                <a:sym typeface="Montserrat ExtraLight"/>
              </a:defRPr>
            </a:lvl1pPr>
            <a:lvl2pPr lvl="1" algn="ctr">
              <a:spcBef>
                <a:spcPts val="0"/>
              </a:spcBef>
              <a:spcAft>
                <a:spcPts val="0"/>
              </a:spcAft>
              <a:buClr>
                <a:schemeClr val="lt1"/>
              </a:buClr>
              <a:buSzPts val="5800"/>
              <a:buNone/>
              <a:defRPr sz="5800">
                <a:solidFill>
                  <a:schemeClr val="lt1"/>
                </a:solidFill>
              </a:defRPr>
            </a:lvl2pPr>
            <a:lvl3pPr lvl="2" algn="ctr">
              <a:spcBef>
                <a:spcPts val="0"/>
              </a:spcBef>
              <a:spcAft>
                <a:spcPts val="0"/>
              </a:spcAft>
              <a:buClr>
                <a:schemeClr val="lt1"/>
              </a:buClr>
              <a:buSzPts val="5800"/>
              <a:buNone/>
              <a:defRPr sz="5800">
                <a:solidFill>
                  <a:schemeClr val="lt1"/>
                </a:solidFill>
              </a:defRPr>
            </a:lvl3pPr>
            <a:lvl4pPr lvl="3" algn="ctr">
              <a:spcBef>
                <a:spcPts val="0"/>
              </a:spcBef>
              <a:spcAft>
                <a:spcPts val="0"/>
              </a:spcAft>
              <a:buClr>
                <a:schemeClr val="lt1"/>
              </a:buClr>
              <a:buSzPts val="5800"/>
              <a:buNone/>
              <a:defRPr sz="5800">
                <a:solidFill>
                  <a:schemeClr val="lt1"/>
                </a:solidFill>
              </a:defRPr>
            </a:lvl4pPr>
            <a:lvl5pPr lvl="4" algn="ctr">
              <a:spcBef>
                <a:spcPts val="0"/>
              </a:spcBef>
              <a:spcAft>
                <a:spcPts val="0"/>
              </a:spcAft>
              <a:buClr>
                <a:schemeClr val="lt1"/>
              </a:buClr>
              <a:buSzPts val="5800"/>
              <a:buNone/>
              <a:defRPr sz="5800">
                <a:solidFill>
                  <a:schemeClr val="lt1"/>
                </a:solidFill>
              </a:defRPr>
            </a:lvl5pPr>
            <a:lvl6pPr lvl="5" algn="ctr">
              <a:spcBef>
                <a:spcPts val="0"/>
              </a:spcBef>
              <a:spcAft>
                <a:spcPts val="0"/>
              </a:spcAft>
              <a:buClr>
                <a:schemeClr val="lt1"/>
              </a:buClr>
              <a:buSzPts val="5800"/>
              <a:buNone/>
              <a:defRPr sz="5800">
                <a:solidFill>
                  <a:schemeClr val="lt1"/>
                </a:solidFill>
              </a:defRPr>
            </a:lvl6pPr>
            <a:lvl7pPr lvl="6" algn="ctr">
              <a:spcBef>
                <a:spcPts val="0"/>
              </a:spcBef>
              <a:spcAft>
                <a:spcPts val="0"/>
              </a:spcAft>
              <a:buClr>
                <a:schemeClr val="lt1"/>
              </a:buClr>
              <a:buSzPts val="5800"/>
              <a:buNone/>
              <a:defRPr sz="5800">
                <a:solidFill>
                  <a:schemeClr val="lt1"/>
                </a:solidFill>
              </a:defRPr>
            </a:lvl7pPr>
            <a:lvl8pPr lvl="7" algn="ctr">
              <a:spcBef>
                <a:spcPts val="0"/>
              </a:spcBef>
              <a:spcAft>
                <a:spcPts val="0"/>
              </a:spcAft>
              <a:buClr>
                <a:schemeClr val="lt1"/>
              </a:buClr>
              <a:buSzPts val="5800"/>
              <a:buNone/>
              <a:defRPr sz="5800">
                <a:solidFill>
                  <a:schemeClr val="lt1"/>
                </a:solidFill>
              </a:defRPr>
            </a:lvl8pPr>
            <a:lvl9pPr lvl="8" algn="ctr">
              <a:spcBef>
                <a:spcPts val="0"/>
              </a:spcBef>
              <a:spcAft>
                <a:spcPts val="0"/>
              </a:spcAft>
              <a:buClr>
                <a:schemeClr val="lt1"/>
              </a:buClr>
              <a:buSzPts val="5800"/>
              <a:buNone/>
              <a:defRPr sz="5800">
                <a:solidFill>
                  <a:schemeClr val="lt1"/>
                </a:solidFill>
              </a:defRPr>
            </a:lvl9pPr>
          </a:lstStyle>
          <a:p>
            <a:endParaRPr/>
          </a:p>
        </p:txBody>
      </p:sp>
      <p:sp>
        <p:nvSpPr>
          <p:cNvPr id="10" name="Google Shape;10;p2"/>
          <p:cNvSpPr txBox="1">
            <a:spLocks noGrp="1"/>
          </p:cNvSpPr>
          <p:nvPr>
            <p:ph type="subTitle" idx="1"/>
          </p:nvPr>
        </p:nvSpPr>
        <p:spPr>
          <a:xfrm>
            <a:off x="2237700" y="2477975"/>
            <a:ext cx="4821000" cy="2484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chemeClr val="lt1"/>
              </a:buClr>
              <a:buSzPts val="2800"/>
              <a:buFont typeface="Montserrat"/>
              <a:buNone/>
              <a:defRPr sz="1400">
                <a:solidFill>
                  <a:schemeClr val="lt1"/>
                </a:solidFill>
                <a:latin typeface="Montserrat"/>
                <a:ea typeface="Montserrat"/>
                <a:cs typeface="Montserrat"/>
                <a:sym typeface="Montserrat"/>
              </a:defRPr>
            </a:lvl1pPr>
            <a:lvl2pPr lvl="1" algn="ctr">
              <a:lnSpc>
                <a:spcPct val="100000"/>
              </a:lnSpc>
              <a:spcBef>
                <a:spcPts val="0"/>
              </a:spcBef>
              <a:spcAft>
                <a:spcPts val="0"/>
              </a:spcAft>
              <a:buClr>
                <a:schemeClr val="lt1"/>
              </a:buClr>
              <a:buSzPts val="2800"/>
              <a:buNone/>
              <a:defRPr sz="2800">
                <a:solidFill>
                  <a:schemeClr val="lt1"/>
                </a:solidFill>
              </a:defRPr>
            </a:lvl2pPr>
            <a:lvl3pPr lvl="2" algn="ctr">
              <a:lnSpc>
                <a:spcPct val="100000"/>
              </a:lnSpc>
              <a:spcBef>
                <a:spcPts val="0"/>
              </a:spcBef>
              <a:spcAft>
                <a:spcPts val="0"/>
              </a:spcAft>
              <a:buClr>
                <a:schemeClr val="lt1"/>
              </a:buClr>
              <a:buSzPts val="2800"/>
              <a:buNone/>
              <a:defRPr sz="2800">
                <a:solidFill>
                  <a:schemeClr val="lt1"/>
                </a:solidFill>
              </a:defRPr>
            </a:lvl3pPr>
            <a:lvl4pPr lvl="3" algn="ctr">
              <a:lnSpc>
                <a:spcPct val="100000"/>
              </a:lnSpc>
              <a:spcBef>
                <a:spcPts val="0"/>
              </a:spcBef>
              <a:spcAft>
                <a:spcPts val="0"/>
              </a:spcAft>
              <a:buClr>
                <a:schemeClr val="lt1"/>
              </a:buClr>
              <a:buSzPts val="2800"/>
              <a:buNone/>
              <a:defRPr sz="2800">
                <a:solidFill>
                  <a:schemeClr val="lt1"/>
                </a:solidFill>
              </a:defRPr>
            </a:lvl4pPr>
            <a:lvl5pPr lvl="4" algn="ctr">
              <a:lnSpc>
                <a:spcPct val="100000"/>
              </a:lnSpc>
              <a:spcBef>
                <a:spcPts val="0"/>
              </a:spcBef>
              <a:spcAft>
                <a:spcPts val="0"/>
              </a:spcAft>
              <a:buClr>
                <a:schemeClr val="lt1"/>
              </a:buClr>
              <a:buSzPts val="2800"/>
              <a:buNone/>
              <a:defRPr sz="2800">
                <a:solidFill>
                  <a:schemeClr val="lt1"/>
                </a:solidFill>
              </a:defRPr>
            </a:lvl5pPr>
            <a:lvl6pPr lvl="5" algn="ctr">
              <a:lnSpc>
                <a:spcPct val="100000"/>
              </a:lnSpc>
              <a:spcBef>
                <a:spcPts val="0"/>
              </a:spcBef>
              <a:spcAft>
                <a:spcPts val="0"/>
              </a:spcAft>
              <a:buClr>
                <a:schemeClr val="lt1"/>
              </a:buClr>
              <a:buSzPts val="2800"/>
              <a:buNone/>
              <a:defRPr sz="2800">
                <a:solidFill>
                  <a:schemeClr val="lt1"/>
                </a:solidFill>
              </a:defRPr>
            </a:lvl6pPr>
            <a:lvl7pPr lvl="6" algn="ctr">
              <a:lnSpc>
                <a:spcPct val="100000"/>
              </a:lnSpc>
              <a:spcBef>
                <a:spcPts val="0"/>
              </a:spcBef>
              <a:spcAft>
                <a:spcPts val="0"/>
              </a:spcAft>
              <a:buClr>
                <a:schemeClr val="lt1"/>
              </a:buClr>
              <a:buSzPts val="2800"/>
              <a:buNone/>
              <a:defRPr sz="2800">
                <a:solidFill>
                  <a:schemeClr val="lt1"/>
                </a:solidFill>
              </a:defRPr>
            </a:lvl7pPr>
            <a:lvl8pPr lvl="7" algn="ctr">
              <a:lnSpc>
                <a:spcPct val="100000"/>
              </a:lnSpc>
              <a:spcBef>
                <a:spcPts val="0"/>
              </a:spcBef>
              <a:spcAft>
                <a:spcPts val="0"/>
              </a:spcAft>
              <a:buClr>
                <a:schemeClr val="lt1"/>
              </a:buClr>
              <a:buSzPts val="2800"/>
              <a:buNone/>
              <a:defRPr sz="2800">
                <a:solidFill>
                  <a:schemeClr val="lt1"/>
                </a:solidFill>
              </a:defRPr>
            </a:lvl8pPr>
            <a:lvl9pPr lvl="8" algn="ctr">
              <a:lnSpc>
                <a:spcPct val="100000"/>
              </a:lnSpc>
              <a:spcBef>
                <a:spcPts val="0"/>
              </a:spcBef>
              <a:spcAft>
                <a:spcPts val="0"/>
              </a:spcAft>
              <a:buClr>
                <a:schemeClr val="lt1"/>
              </a:buClr>
              <a:buSzPts val="2800"/>
              <a:buNone/>
              <a:defRPr sz="2800">
                <a:solidFill>
                  <a:schemeClr val="lt1"/>
                </a:solidFill>
              </a:defRPr>
            </a:lvl9pPr>
          </a:lstStyle>
          <a:p>
            <a:endParaRPr/>
          </a:p>
        </p:txBody>
      </p:sp>
      <p:sp>
        <p:nvSpPr>
          <p:cNvPr id="11" name="Google Shape;11;p2"/>
          <p:cNvSpPr/>
          <p:nvPr/>
        </p:nvSpPr>
        <p:spPr>
          <a:xfrm>
            <a:off x="0" y="0"/>
            <a:ext cx="91791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1">
  <p:cSld name="CUSTOM_21">
    <p:spTree>
      <p:nvGrpSpPr>
        <p:cNvPr id="1" name="Shape 62"/>
        <p:cNvGrpSpPr/>
        <p:nvPr/>
      </p:nvGrpSpPr>
      <p:grpSpPr>
        <a:xfrm>
          <a:off x="0" y="0"/>
          <a:ext cx="0" cy="0"/>
          <a:chOff x="0" y="0"/>
          <a:chExt cx="0" cy="0"/>
        </a:xfrm>
      </p:grpSpPr>
      <p:sp>
        <p:nvSpPr>
          <p:cNvPr id="63" name="Google Shape;63;p14"/>
          <p:cNvSpPr/>
          <p:nvPr/>
        </p:nvSpPr>
        <p:spPr>
          <a:xfrm>
            <a:off x="4331950" y="1506675"/>
            <a:ext cx="4024800" cy="29406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14"/>
          <p:cNvSpPr txBox="1">
            <a:spLocks noGrp="1"/>
          </p:cNvSpPr>
          <p:nvPr>
            <p:ph type="body" idx="1"/>
          </p:nvPr>
        </p:nvSpPr>
        <p:spPr>
          <a:xfrm>
            <a:off x="4847400" y="1695625"/>
            <a:ext cx="3027000" cy="7989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Clr>
                <a:schemeClr val="lt1"/>
              </a:buClr>
              <a:buSzPts val="1400"/>
              <a:buChar char="●"/>
              <a:defRPr sz="1400">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65" name="Google Shape;65;p14"/>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1">
  <p:cSld name="CUSTOM_24">
    <p:spTree>
      <p:nvGrpSpPr>
        <p:cNvPr id="1" name="Shape 89"/>
        <p:cNvGrpSpPr/>
        <p:nvPr/>
      </p:nvGrpSpPr>
      <p:grpSpPr>
        <a:xfrm>
          <a:off x="0" y="0"/>
          <a:ext cx="0" cy="0"/>
          <a:chOff x="0" y="0"/>
          <a:chExt cx="0" cy="0"/>
        </a:xfrm>
      </p:grpSpPr>
      <p:sp>
        <p:nvSpPr>
          <p:cNvPr id="90" name="Google Shape;90;p18"/>
          <p:cNvSpPr/>
          <p:nvPr/>
        </p:nvSpPr>
        <p:spPr>
          <a:xfrm>
            <a:off x="0" y="0"/>
            <a:ext cx="4572000" cy="51435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8"/>
          <p:cNvSpPr txBox="1">
            <a:spLocks noGrp="1"/>
          </p:cNvSpPr>
          <p:nvPr>
            <p:ph type="ctrTitle"/>
          </p:nvPr>
        </p:nvSpPr>
        <p:spPr>
          <a:xfrm>
            <a:off x="156075" y="1588225"/>
            <a:ext cx="42300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lt1"/>
              </a:buClr>
              <a:buSzPts val="2600"/>
              <a:buNone/>
              <a:defRPr sz="2600">
                <a:solidFill>
                  <a:schemeClr val="lt1"/>
                </a:solidFill>
              </a:defRPr>
            </a:lvl1pPr>
            <a:lvl2pPr lvl="1" algn="r" rtl="0">
              <a:spcBef>
                <a:spcPts val="0"/>
              </a:spcBef>
              <a:spcAft>
                <a:spcPts val="0"/>
              </a:spcAft>
              <a:buClr>
                <a:schemeClr val="lt1"/>
              </a:buClr>
              <a:buSzPts val="2600"/>
              <a:buNone/>
              <a:defRPr sz="2600">
                <a:solidFill>
                  <a:schemeClr val="lt1"/>
                </a:solidFill>
              </a:defRPr>
            </a:lvl2pPr>
            <a:lvl3pPr lvl="2" algn="r" rtl="0">
              <a:spcBef>
                <a:spcPts val="0"/>
              </a:spcBef>
              <a:spcAft>
                <a:spcPts val="0"/>
              </a:spcAft>
              <a:buClr>
                <a:schemeClr val="lt1"/>
              </a:buClr>
              <a:buSzPts val="2600"/>
              <a:buNone/>
              <a:defRPr sz="2600">
                <a:solidFill>
                  <a:schemeClr val="lt1"/>
                </a:solidFill>
              </a:defRPr>
            </a:lvl3pPr>
            <a:lvl4pPr lvl="3" algn="r" rtl="0">
              <a:spcBef>
                <a:spcPts val="0"/>
              </a:spcBef>
              <a:spcAft>
                <a:spcPts val="0"/>
              </a:spcAft>
              <a:buClr>
                <a:schemeClr val="lt1"/>
              </a:buClr>
              <a:buSzPts val="2600"/>
              <a:buNone/>
              <a:defRPr sz="2600">
                <a:solidFill>
                  <a:schemeClr val="lt1"/>
                </a:solidFill>
              </a:defRPr>
            </a:lvl4pPr>
            <a:lvl5pPr lvl="4" algn="r" rtl="0">
              <a:spcBef>
                <a:spcPts val="0"/>
              </a:spcBef>
              <a:spcAft>
                <a:spcPts val="0"/>
              </a:spcAft>
              <a:buClr>
                <a:schemeClr val="lt1"/>
              </a:buClr>
              <a:buSzPts val="2600"/>
              <a:buNone/>
              <a:defRPr sz="2600">
                <a:solidFill>
                  <a:schemeClr val="lt1"/>
                </a:solidFill>
              </a:defRPr>
            </a:lvl5pPr>
            <a:lvl6pPr lvl="5" algn="r" rtl="0">
              <a:spcBef>
                <a:spcPts val="0"/>
              </a:spcBef>
              <a:spcAft>
                <a:spcPts val="0"/>
              </a:spcAft>
              <a:buClr>
                <a:schemeClr val="lt1"/>
              </a:buClr>
              <a:buSzPts val="2600"/>
              <a:buNone/>
              <a:defRPr sz="2600">
                <a:solidFill>
                  <a:schemeClr val="lt1"/>
                </a:solidFill>
              </a:defRPr>
            </a:lvl6pPr>
            <a:lvl7pPr lvl="6" algn="r" rtl="0">
              <a:spcBef>
                <a:spcPts val="0"/>
              </a:spcBef>
              <a:spcAft>
                <a:spcPts val="0"/>
              </a:spcAft>
              <a:buClr>
                <a:schemeClr val="lt1"/>
              </a:buClr>
              <a:buSzPts val="2600"/>
              <a:buNone/>
              <a:defRPr sz="2600">
                <a:solidFill>
                  <a:schemeClr val="lt1"/>
                </a:solidFill>
              </a:defRPr>
            </a:lvl7pPr>
            <a:lvl8pPr lvl="7" algn="r" rtl="0">
              <a:spcBef>
                <a:spcPts val="0"/>
              </a:spcBef>
              <a:spcAft>
                <a:spcPts val="0"/>
              </a:spcAft>
              <a:buClr>
                <a:schemeClr val="lt1"/>
              </a:buClr>
              <a:buSzPts val="2600"/>
              <a:buNone/>
              <a:defRPr sz="2600">
                <a:solidFill>
                  <a:schemeClr val="lt1"/>
                </a:solidFill>
              </a:defRPr>
            </a:lvl8pPr>
            <a:lvl9pPr lvl="8" algn="r" rtl="0">
              <a:spcBef>
                <a:spcPts val="0"/>
              </a:spcBef>
              <a:spcAft>
                <a:spcPts val="0"/>
              </a:spcAft>
              <a:buClr>
                <a:schemeClr val="lt1"/>
              </a:buClr>
              <a:buSzPts val="2600"/>
              <a:buNone/>
              <a:defRPr sz="2600">
                <a:solidFill>
                  <a:schemeClr val="lt1"/>
                </a:solidFill>
              </a:defRPr>
            </a:lvl9pPr>
          </a:lstStyle>
          <a:p>
            <a:endParaRPr/>
          </a:p>
        </p:txBody>
      </p:sp>
      <p:sp>
        <p:nvSpPr>
          <p:cNvPr id="92" name="Google Shape;92;p18"/>
          <p:cNvSpPr txBox="1">
            <a:spLocks noGrp="1"/>
          </p:cNvSpPr>
          <p:nvPr>
            <p:ph type="subTitle" idx="1"/>
          </p:nvPr>
        </p:nvSpPr>
        <p:spPr>
          <a:xfrm>
            <a:off x="975909" y="2452393"/>
            <a:ext cx="25902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93" name="Google Shape;93;p18"/>
          <p:cNvSpPr txBox="1">
            <a:spLocks noGrp="1"/>
          </p:cNvSpPr>
          <p:nvPr>
            <p:ph type="subTitle" idx="2"/>
          </p:nvPr>
        </p:nvSpPr>
        <p:spPr>
          <a:xfrm>
            <a:off x="5583287" y="2452393"/>
            <a:ext cx="25794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94" name="Google Shape;94;p18"/>
          <p:cNvSpPr txBox="1">
            <a:spLocks noGrp="1"/>
          </p:cNvSpPr>
          <p:nvPr>
            <p:ph type="ctrTitle" idx="3"/>
          </p:nvPr>
        </p:nvSpPr>
        <p:spPr>
          <a:xfrm>
            <a:off x="4757925" y="1588225"/>
            <a:ext cx="4230000" cy="94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600"/>
              <a:buNone/>
              <a:defRPr sz="2600">
                <a:solidFill>
                  <a:schemeClr val="dk1"/>
                </a:solidFill>
              </a:defRPr>
            </a:lvl1pPr>
            <a:lvl2pPr lvl="1" algn="r" rtl="0">
              <a:spcBef>
                <a:spcPts val="0"/>
              </a:spcBef>
              <a:spcAft>
                <a:spcPts val="0"/>
              </a:spcAft>
              <a:buClr>
                <a:schemeClr val="dk1"/>
              </a:buClr>
              <a:buSzPts val="2600"/>
              <a:buNone/>
              <a:defRPr sz="2600">
                <a:solidFill>
                  <a:schemeClr val="dk1"/>
                </a:solidFill>
              </a:defRPr>
            </a:lvl2pPr>
            <a:lvl3pPr lvl="2" algn="r" rtl="0">
              <a:spcBef>
                <a:spcPts val="0"/>
              </a:spcBef>
              <a:spcAft>
                <a:spcPts val="0"/>
              </a:spcAft>
              <a:buClr>
                <a:schemeClr val="dk1"/>
              </a:buClr>
              <a:buSzPts val="2600"/>
              <a:buNone/>
              <a:defRPr sz="2600">
                <a:solidFill>
                  <a:schemeClr val="dk1"/>
                </a:solidFill>
              </a:defRPr>
            </a:lvl3pPr>
            <a:lvl4pPr lvl="3" algn="r" rtl="0">
              <a:spcBef>
                <a:spcPts val="0"/>
              </a:spcBef>
              <a:spcAft>
                <a:spcPts val="0"/>
              </a:spcAft>
              <a:buClr>
                <a:schemeClr val="dk1"/>
              </a:buClr>
              <a:buSzPts val="2600"/>
              <a:buNone/>
              <a:defRPr sz="2600">
                <a:solidFill>
                  <a:schemeClr val="dk1"/>
                </a:solidFill>
              </a:defRPr>
            </a:lvl4pPr>
            <a:lvl5pPr lvl="4" algn="r" rtl="0">
              <a:spcBef>
                <a:spcPts val="0"/>
              </a:spcBef>
              <a:spcAft>
                <a:spcPts val="0"/>
              </a:spcAft>
              <a:buClr>
                <a:schemeClr val="dk1"/>
              </a:buClr>
              <a:buSzPts val="2600"/>
              <a:buNone/>
              <a:defRPr sz="2600">
                <a:solidFill>
                  <a:schemeClr val="dk1"/>
                </a:solidFill>
              </a:defRPr>
            </a:lvl5pPr>
            <a:lvl6pPr lvl="5" algn="r" rtl="0">
              <a:spcBef>
                <a:spcPts val="0"/>
              </a:spcBef>
              <a:spcAft>
                <a:spcPts val="0"/>
              </a:spcAft>
              <a:buClr>
                <a:schemeClr val="dk1"/>
              </a:buClr>
              <a:buSzPts val="2600"/>
              <a:buNone/>
              <a:defRPr sz="2600">
                <a:solidFill>
                  <a:schemeClr val="dk1"/>
                </a:solidFill>
              </a:defRPr>
            </a:lvl6pPr>
            <a:lvl7pPr lvl="6" algn="r" rtl="0">
              <a:spcBef>
                <a:spcPts val="0"/>
              </a:spcBef>
              <a:spcAft>
                <a:spcPts val="0"/>
              </a:spcAft>
              <a:buClr>
                <a:schemeClr val="dk1"/>
              </a:buClr>
              <a:buSzPts val="2600"/>
              <a:buNone/>
              <a:defRPr sz="2600">
                <a:solidFill>
                  <a:schemeClr val="dk1"/>
                </a:solidFill>
              </a:defRPr>
            </a:lvl7pPr>
            <a:lvl8pPr lvl="7" algn="r" rtl="0">
              <a:spcBef>
                <a:spcPts val="0"/>
              </a:spcBef>
              <a:spcAft>
                <a:spcPts val="0"/>
              </a:spcAft>
              <a:buClr>
                <a:schemeClr val="dk1"/>
              </a:buClr>
              <a:buSzPts val="2600"/>
              <a:buNone/>
              <a:defRPr sz="2600">
                <a:solidFill>
                  <a:schemeClr val="dk1"/>
                </a:solidFill>
              </a:defRPr>
            </a:lvl8pPr>
            <a:lvl9pPr lvl="8" algn="r" rtl="0">
              <a:spcBef>
                <a:spcPts val="0"/>
              </a:spcBef>
              <a:spcAft>
                <a:spcPts val="0"/>
              </a:spcAft>
              <a:buClr>
                <a:schemeClr val="dk1"/>
              </a:buClr>
              <a:buSzPts val="2600"/>
              <a:buNone/>
              <a:defRPr sz="2600">
                <a:solidFill>
                  <a:schemeClr val="dk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title 1">
  <p:cSld name="CUSTOM_22">
    <p:spTree>
      <p:nvGrpSpPr>
        <p:cNvPr id="1" name="Shape 95"/>
        <p:cNvGrpSpPr/>
        <p:nvPr/>
      </p:nvGrpSpPr>
      <p:grpSpPr>
        <a:xfrm>
          <a:off x="0" y="0"/>
          <a:ext cx="0" cy="0"/>
          <a:chOff x="0" y="0"/>
          <a:chExt cx="0" cy="0"/>
        </a:xfrm>
      </p:grpSpPr>
      <p:sp>
        <p:nvSpPr>
          <p:cNvPr id="96" name="Google Shape;96;p19"/>
          <p:cNvSpPr/>
          <p:nvPr/>
        </p:nvSpPr>
        <p:spPr>
          <a:xfrm>
            <a:off x="0" y="0"/>
            <a:ext cx="4562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97" name="Google Shape;97;p19"/>
          <p:cNvSpPr txBox="1">
            <a:spLocks noGrp="1"/>
          </p:cNvSpPr>
          <p:nvPr>
            <p:ph type="title"/>
          </p:nvPr>
        </p:nvSpPr>
        <p:spPr>
          <a:xfrm>
            <a:off x="431775" y="3022992"/>
            <a:ext cx="3423600" cy="6291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500"/>
              <a:buFont typeface="Montserrat"/>
              <a:buNone/>
              <a:defRPr sz="2500">
                <a:solidFill>
                  <a:schemeClr val="lt1"/>
                </a:solidFill>
                <a:latin typeface="Montserrat"/>
                <a:ea typeface="Montserrat"/>
                <a:cs typeface="Montserrat"/>
                <a:sym typeface="Montserrat"/>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a:endParaRPr/>
          </a:p>
        </p:txBody>
      </p:sp>
      <p:sp>
        <p:nvSpPr>
          <p:cNvPr id="98" name="Google Shape;98;p19"/>
          <p:cNvSpPr txBox="1">
            <a:spLocks noGrp="1"/>
          </p:cNvSpPr>
          <p:nvPr>
            <p:ph type="title" idx="2" hasCustomPrompt="1"/>
          </p:nvPr>
        </p:nvSpPr>
        <p:spPr>
          <a:xfrm>
            <a:off x="431775" y="1968000"/>
            <a:ext cx="3057300" cy="1382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7000"/>
              <a:buNone/>
              <a:defRPr sz="7000">
                <a:solidFill>
                  <a:schemeClr val="lt1"/>
                </a:solidFill>
              </a:defRPr>
            </a:lvl1pPr>
            <a:lvl2pPr lvl="1" rtl="0">
              <a:spcBef>
                <a:spcPts val="0"/>
              </a:spcBef>
              <a:spcAft>
                <a:spcPts val="0"/>
              </a:spcAft>
              <a:buClr>
                <a:schemeClr val="lt1"/>
              </a:buClr>
              <a:buSzPts val="7000"/>
              <a:buNone/>
              <a:defRPr sz="7000">
                <a:solidFill>
                  <a:schemeClr val="lt1"/>
                </a:solidFill>
              </a:defRPr>
            </a:lvl2pPr>
            <a:lvl3pPr lvl="2" rtl="0">
              <a:spcBef>
                <a:spcPts val="0"/>
              </a:spcBef>
              <a:spcAft>
                <a:spcPts val="0"/>
              </a:spcAft>
              <a:buClr>
                <a:schemeClr val="lt1"/>
              </a:buClr>
              <a:buSzPts val="7000"/>
              <a:buNone/>
              <a:defRPr sz="7000">
                <a:solidFill>
                  <a:schemeClr val="lt1"/>
                </a:solidFill>
              </a:defRPr>
            </a:lvl3pPr>
            <a:lvl4pPr lvl="3" rtl="0">
              <a:spcBef>
                <a:spcPts val="0"/>
              </a:spcBef>
              <a:spcAft>
                <a:spcPts val="0"/>
              </a:spcAft>
              <a:buClr>
                <a:schemeClr val="lt1"/>
              </a:buClr>
              <a:buSzPts val="7000"/>
              <a:buNone/>
              <a:defRPr sz="7000">
                <a:solidFill>
                  <a:schemeClr val="lt1"/>
                </a:solidFill>
              </a:defRPr>
            </a:lvl4pPr>
            <a:lvl5pPr lvl="4" rtl="0">
              <a:spcBef>
                <a:spcPts val="0"/>
              </a:spcBef>
              <a:spcAft>
                <a:spcPts val="0"/>
              </a:spcAft>
              <a:buClr>
                <a:schemeClr val="lt1"/>
              </a:buClr>
              <a:buSzPts val="7000"/>
              <a:buNone/>
              <a:defRPr sz="7000">
                <a:solidFill>
                  <a:schemeClr val="lt1"/>
                </a:solidFill>
              </a:defRPr>
            </a:lvl5pPr>
            <a:lvl6pPr lvl="5" rtl="0">
              <a:spcBef>
                <a:spcPts val="0"/>
              </a:spcBef>
              <a:spcAft>
                <a:spcPts val="0"/>
              </a:spcAft>
              <a:buClr>
                <a:schemeClr val="lt1"/>
              </a:buClr>
              <a:buSzPts val="7000"/>
              <a:buNone/>
              <a:defRPr sz="7000">
                <a:solidFill>
                  <a:schemeClr val="lt1"/>
                </a:solidFill>
              </a:defRPr>
            </a:lvl6pPr>
            <a:lvl7pPr lvl="6" rtl="0">
              <a:spcBef>
                <a:spcPts val="0"/>
              </a:spcBef>
              <a:spcAft>
                <a:spcPts val="0"/>
              </a:spcAft>
              <a:buClr>
                <a:schemeClr val="lt1"/>
              </a:buClr>
              <a:buSzPts val="7000"/>
              <a:buNone/>
              <a:defRPr sz="7000">
                <a:solidFill>
                  <a:schemeClr val="lt1"/>
                </a:solidFill>
              </a:defRPr>
            </a:lvl7pPr>
            <a:lvl8pPr lvl="7" rtl="0">
              <a:spcBef>
                <a:spcPts val="0"/>
              </a:spcBef>
              <a:spcAft>
                <a:spcPts val="0"/>
              </a:spcAft>
              <a:buClr>
                <a:schemeClr val="lt1"/>
              </a:buClr>
              <a:buSzPts val="7000"/>
              <a:buNone/>
              <a:defRPr sz="7000">
                <a:solidFill>
                  <a:schemeClr val="lt1"/>
                </a:solidFill>
              </a:defRPr>
            </a:lvl8pPr>
            <a:lvl9pPr lvl="8" rtl="0">
              <a:spcBef>
                <a:spcPts val="0"/>
              </a:spcBef>
              <a:spcAft>
                <a:spcPts val="0"/>
              </a:spcAft>
              <a:buClr>
                <a:schemeClr val="lt1"/>
              </a:buClr>
              <a:buSzPts val="7000"/>
              <a:buNone/>
              <a:defRPr sz="7000">
                <a:solidFill>
                  <a:schemeClr val="lt1"/>
                </a:solidFill>
              </a:defRPr>
            </a:lvl9pPr>
          </a:lstStyle>
          <a:p>
            <a:r>
              <a:t>xx%</a:t>
            </a:r>
          </a:p>
        </p:txBody>
      </p:sp>
      <p:sp>
        <p:nvSpPr>
          <p:cNvPr id="99" name="Google Shape;99;p19"/>
          <p:cNvSpPr txBox="1">
            <a:spLocks noGrp="1"/>
          </p:cNvSpPr>
          <p:nvPr>
            <p:ph type="subTitle" idx="1"/>
          </p:nvPr>
        </p:nvSpPr>
        <p:spPr>
          <a:xfrm>
            <a:off x="431775" y="3519908"/>
            <a:ext cx="3246900" cy="404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700"/>
              <a:buNone/>
              <a:defRPr sz="17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CUSTOM_6">
    <p:bg>
      <p:bgPr>
        <a:solidFill>
          <a:schemeClr val="dk1"/>
        </a:solidFill>
        <a:effectLst/>
      </p:bgPr>
    </p:bg>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xfrm>
            <a:off x="1974300" y="1440200"/>
            <a:ext cx="5195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000"/>
              <a:buNone/>
              <a:defRPr sz="2000">
                <a:solidFill>
                  <a:schemeClr val="lt1"/>
                </a:solidFill>
              </a:defRPr>
            </a:lvl2pPr>
            <a:lvl3pPr lvl="2" rtl="0">
              <a:spcBef>
                <a:spcPts val="0"/>
              </a:spcBef>
              <a:spcAft>
                <a:spcPts val="0"/>
              </a:spcAft>
              <a:buClr>
                <a:schemeClr val="lt1"/>
              </a:buClr>
              <a:buSzPts val="2000"/>
              <a:buNone/>
              <a:defRPr sz="2000">
                <a:solidFill>
                  <a:schemeClr val="lt1"/>
                </a:solidFill>
              </a:defRPr>
            </a:lvl3pPr>
            <a:lvl4pPr lvl="3" rtl="0">
              <a:spcBef>
                <a:spcPts val="0"/>
              </a:spcBef>
              <a:spcAft>
                <a:spcPts val="0"/>
              </a:spcAft>
              <a:buClr>
                <a:schemeClr val="lt1"/>
              </a:buClr>
              <a:buSzPts val="2000"/>
              <a:buNone/>
              <a:defRPr sz="2000">
                <a:solidFill>
                  <a:schemeClr val="lt1"/>
                </a:solidFill>
              </a:defRPr>
            </a:lvl4pPr>
            <a:lvl5pPr lvl="4" rtl="0">
              <a:spcBef>
                <a:spcPts val="0"/>
              </a:spcBef>
              <a:spcAft>
                <a:spcPts val="0"/>
              </a:spcAft>
              <a:buClr>
                <a:schemeClr val="lt1"/>
              </a:buClr>
              <a:buSzPts val="2000"/>
              <a:buNone/>
              <a:defRPr sz="2000">
                <a:solidFill>
                  <a:schemeClr val="lt1"/>
                </a:solidFill>
              </a:defRPr>
            </a:lvl5pPr>
            <a:lvl6pPr lvl="5" rtl="0">
              <a:spcBef>
                <a:spcPts val="0"/>
              </a:spcBef>
              <a:spcAft>
                <a:spcPts val="0"/>
              </a:spcAft>
              <a:buClr>
                <a:schemeClr val="lt1"/>
              </a:buClr>
              <a:buSzPts val="2000"/>
              <a:buNone/>
              <a:defRPr sz="2000">
                <a:solidFill>
                  <a:schemeClr val="lt1"/>
                </a:solidFill>
              </a:defRPr>
            </a:lvl6pPr>
            <a:lvl7pPr lvl="6" rtl="0">
              <a:spcBef>
                <a:spcPts val="0"/>
              </a:spcBef>
              <a:spcAft>
                <a:spcPts val="0"/>
              </a:spcAft>
              <a:buClr>
                <a:schemeClr val="lt1"/>
              </a:buClr>
              <a:buSzPts val="2000"/>
              <a:buNone/>
              <a:defRPr sz="2000">
                <a:solidFill>
                  <a:schemeClr val="lt1"/>
                </a:solidFill>
              </a:defRPr>
            </a:lvl7pPr>
            <a:lvl8pPr lvl="7" rtl="0">
              <a:spcBef>
                <a:spcPts val="0"/>
              </a:spcBef>
              <a:spcAft>
                <a:spcPts val="0"/>
              </a:spcAft>
              <a:buClr>
                <a:schemeClr val="lt1"/>
              </a:buClr>
              <a:buSzPts val="2000"/>
              <a:buNone/>
              <a:defRPr sz="2000">
                <a:solidFill>
                  <a:schemeClr val="lt1"/>
                </a:solidFill>
              </a:defRPr>
            </a:lvl8pPr>
            <a:lvl9pPr lvl="8" rtl="0">
              <a:spcBef>
                <a:spcPts val="0"/>
              </a:spcBef>
              <a:spcAft>
                <a:spcPts val="0"/>
              </a:spcAft>
              <a:buClr>
                <a:schemeClr val="lt1"/>
              </a:buClr>
              <a:buSzPts val="2000"/>
              <a:buNone/>
              <a:defRPr sz="2000">
                <a:solidFill>
                  <a:schemeClr val="lt1"/>
                </a:solidFill>
              </a:defRPr>
            </a:lvl9pPr>
          </a:lstStyle>
          <a:p>
            <a:endParaRPr/>
          </a:p>
        </p:txBody>
      </p:sp>
      <p:sp>
        <p:nvSpPr>
          <p:cNvPr id="102" name="Google Shape;102;p20"/>
          <p:cNvSpPr txBox="1">
            <a:spLocks noGrp="1"/>
          </p:cNvSpPr>
          <p:nvPr>
            <p:ph type="subTitle" idx="1"/>
          </p:nvPr>
        </p:nvSpPr>
        <p:spPr>
          <a:xfrm>
            <a:off x="2607250" y="3082575"/>
            <a:ext cx="3699300" cy="2580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lt1"/>
              </a:buClr>
              <a:buSzPts val="1400"/>
              <a:buFont typeface="Montserrat Light"/>
              <a:buNone/>
              <a:defRPr sz="1400">
                <a:solidFill>
                  <a:schemeClr val="lt1"/>
                </a:solidFill>
                <a:latin typeface="Montserrat Light"/>
                <a:ea typeface="Montserrat Light"/>
                <a:cs typeface="Montserrat Light"/>
                <a:sym typeface="Montserrat Light"/>
              </a:defRPr>
            </a:lvl1pPr>
            <a:lvl2pPr lvl="1" rtl="0">
              <a:spcBef>
                <a:spcPts val="1600"/>
              </a:spcBef>
              <a:spcAft>
                <a:spcPts val="0"/>
              </a:spcAft>
              <a:buClr>
                <a:schemeClr val="lt1"/>
              </a:buClr>
              <a:buSzPts val="1400"/>
              <a:buNone/>
              <a:defRPr>
                <a:solidFill>
                  <a:schemeClr val="lt1"/>
                </a:solidFill>
              </a:defRPr>
            </a:lvl2pPr>
            <a:lvl3pPr lvl="2" rtl="0">
              <a:spcBef>
                <a:spcPts val="1600"/>
              </a:spcBef>
              <a:spcAft>
                <a:spcPts val="0"/>
              </a:spcAft>
              <a:buClr>
                <a:schemeClr val="lt1"/>
              </a:buClr>
              <a:buSzPts val="1400"/>
              <a:buNone/>
              <a:defRPr>
                <a:solidFill>
                  <a:schemeClr val="lt1"/>
                </a:solidFill>
              </a:defRPr>
            </a:lvl3pPr>
            <a:lvl4pPr lvl="3" rtl="0">
              <a:spcBef>
                <a:spcPts val="1600"/>
              </a:spcBef>
              <a:spcAft>
                <a:spcPts val="0"/>
              </a:spcAft>
              <a:buClr>
                <a:schemeClr val="lt1"/>
              </a:buClr>
              <a:buSzPts val="1400"/>
              <a:buNone/>
              <a:defRPr>
                <a:solidFill>
                  <a:schemeClr val="lt1"/>
                </a:solidFill>
              </a:defRPr>
            </a:lvl4pPr>
            <a:lvl5pPr lvl="4" rtl="0">
              <a:spcBef>
                <a:spcPts val="1600"/>
              </a:spcBef>
              <a:spcAft>
                <a:spcPts val="0"/>
              </a:spcAft>
              <a:buClr>
                <a:schemeClr val="lt1"/>
              </a:buClr>
              <a:buSzPts val="1400"/>
              <a:buNone/>
              <a:defRPr>
                <a:solidFill>
                  <a:schemeClr val="lt1"/>
                </a:solidFill>
              </a:defRPr>
            </a:lvl5pPr>
            <a:lvl6pPr lvl="5" rtl="0">
              <a:spcBef>
                <a:spcPts val="1600"/>
              </a:spcBef>
              <a:spcAft>
                <a:spcPts val="0"/>
              </a:spcAft>
              <a:buClr>
                <a:schemeClr val="lt1"/>
              </a:buClr>
              <a:buSzPts val="1400"/>
              <a:buNone/>
              <a:defRPr>
                <a:solidFill>
                  <a:schemeClr val="lt1"/>
                </a:solidFill>
              </a:defRPr>
            </a:lvl6pPr>
            <a:lvl7pPr lvl="6" rtl="0">
              <a:spcBef>
                <a:spcPts val="1600"/>
              </a:spcBef>
              <a:spcAft>
                <a:spcPts val="0"/>
              </a:spcAft>
              <a:buClr>
                <a:schemeClr val="lt1"/>
              </a:buClr>
              <a:buSzPts val="1400"/>
              <a:buNone/>
              <a:defRPr>
                <a:solidFill>
                  <a:schemeClr val="lt1"/>
                </a:solidFill>
              </a:defRPr>
            </a:lvl7pPr>
            <a:lvl8pPr lvl="7" rtl="0">
              <a:spcBef>
                <a:spcPts val="1600"/>
              </a:spcBef>
              <a:spcAft>
                <a:spcPts val="0"/>
              </a:spcAft>
              <a:buClr>
                <a:schemeClr val="lt1"/>
              </a:buClr>
              <a:buSzPts val="1400"/>
              <a:buNone/>
              <a:defRPr>
                <a:solidFill>
                  <a:schemeClr val="lt1"/>
                </a:solidFill>
              </a:defRPr>
            </a:lvl8pPr>
            <a:lvl9pPr lvl="8" rtl="0">
              <a:spcBef>
                <a:spcPts val="1600"/>
              </a:spcBef>
              <a:spcAft>
                <a:spcPts val="1600"/>
              </a:spcAft>
              <a:buClr>
                <a:schemeClr val="lt1"/>
              </a:buClr>
              <a:buSzPts val="1400"/>
              <a:buNone/>
              <a:defRPr>
                <a:solidFill>
                  <a:schemeClr val="lt1"/>
                </a:solidFill>
              </a:defRPr>
            </a:lvl9pPr>
          </a:lstStyle>
          <a:p>
            <a:endParaRPr/>
          </a:p>
        </p:txBody>
      </p:sp>
      <p:sp>
        <p:nvSpPr>
          <p:cNvPr id="103" name="Google Shape;103;p20"/>
          <p:cNvSpPr/>
          <p:nvPr/>
        </p:nvSpPr>
        <p:spPr>
          <a:xfrm>
            <a:off x="0" y="0"/>
            <a:ext cx="91791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11">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1434557" y="1868675"/>
            <a:ext cx="1602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06" name="Google Shape;106;p21"/>
          <p:cNvSpPr txBox="1">
            <a:spLocks noGrp="1"/>
          </p:cNvSpPr>
          <p:nvPr>
            <p:ph type="subTitle" idx="1"/>
          </p:nvPr>
        </p:nvSpPr>
        <p:spPr>
          <a:xfrm>
            <a:off x="1302557" y="2283158"/>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07" name="Google Shape;107;p21"/>
          <p:cNvSpPr txBox="1">
            <a:spLocks noGrp="1"/>
          </p:cNvSpPr>
          <p:nvPr>
            <p:ph type="title" idx="2"/>
          </p:nvPr>
        </p:nvSpPr>
        <p:spPr>
          <a:xfrm>
            <a:off x="1434557" y="3471353"/>
            <a:ext cx="16026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08" name="Google Shape;108;p21"/>
          <p:cNvSpPr txBox="1">
            <a:spLocks noGrp="1"/>
          </p:cNvSpPr>
          <p:nvPr>
            <p:ph type="subTitle" idx="3"/>
          </p:nvPr>
        </p:nvSpPr>
        <p:spPr>
          <a:xfrm>
            <a:off x="1302557" y="3871617"/>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09" name="Google Shape;109;p21"/>
          <p:cNvSpPr txBox="1">
            <a:spLocks noGrp="1"/>
          </p:cNvSpPr>
          <p:nvPr>
            <p:ph type="title" idx="4"/>
          </p:nvPr>
        </p:nvSpPr>
        <p:spPr>
          <a:xfrm>
            <a:off x="3805875" y="1868675"/>
            <a:ext cx="15894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0" name="Google Shape;110;p21"/>
          <p:cNvSpPr txBox="1">
            <a:spLocks noGrp="1"/>
          </p:cNvSpPr>
          <p:nvPr>
            <p:ph type="subTitle" idx="5"/>
          </p:nvPr>
        </p:nvSpPr>
        <p:spPr>
          <a:xfrm>
            <a:off x="3667275" y="2283151"/>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1" name="Google Shape;111;p21"/>
          <p:cNvSpPr txBox="1">
            <a:spLocks noGrp="1"/>
          </p:cNvSpPr>
          <p:nvPr>
            <p:ph type="title" idx="6"/>
          </p:nvPr>
        </p:nvSpPr>
        <p:spPr>
          <a:xfrm>
            <a:off x="3805875" y="3471353"/>
            <a:ext cx="15894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2" name="Google Shape;112;p21"/>
          <p:cNvSpPr txBox="1">
            <a:spLocks noGrp="1"/>
          </p:cNvSpPr>
          <p:nvPr>
            <p:ph type="subTitle" idx="7"/>
          </p:nvPr>
        </p:nvSpPr>
        <p:spPr>
          <a:xfrm>
            <a:off x="3667275" y="3871617"/>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3" name="Google Shape;113;p21"/>
          <p:cNvSpPr txBox="1">
            <a:spLocks noGrp="1"/>
          </p:cNvSpPr>
          <p:nvPr>
            <p:ph type="title" idx="8"/>
          </p:nvPr>
        </p:nvSpPr>
        <p:spPr>
          <a:xfrm>
            <a:off x="6141241" y="1868675"/>
            <a:ext cx="15840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4" name="Google Shape;114;p21"/>
          <p:cNvSpPr txBox="1">
            <a:spLocks noGrp="1"/>
          </p:cNvSpPr>
          <p:nvPr>
            <p:ph type="subTitle" idx="9"/>
          </p:nvPr>
        </p:nvSpPr>
        <p:spPr>
          <a:xfrm>
            <a:off x="5999941" y="2283151"/>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5" name="Google Shape;115;p21"/>
          <p:cNvSpPr txBox="1">
            <a:spLocks noGrp="1"/>
          </p:cNvSpPr>
          <p:nvPr>
            <p:ph type="title" idx="13"/>
          </p:nvPr>
        </p:nvSpPr>
        <p:spPr>
          <a:xfrm>
            <a:off x="6141241" y="3471353"/>
            <a:ext cx="1584000" cy="401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1700"/>
              <a:buFont typeface="Montserrat"/>
              <a:buNone/>
              <a:defRPr sz="1700">
                <a:solidFill>
                  <a:schemeClr val="dk1"/>
                </a:solidFill>
                <a:latin typeface="Montserrat"/>
                <a:ea typeface="Montserrat"/>
                <a:cs typeface="Montserrat"/>
                <a:sym typeface="Montserrat"/>
              </a:defRPr>
            </a:lvl9pPr>
          </a:lstStyle>
          <a:p>
            <a:endParaRPr/>
          </a:p>
        </p:txBody>
      </p:sp>
      <p:sp>
        <p:nvSpPr>
          <p:cNvPr id="116" name="Google Shape;116;p21"/>
          <p:cNvSpPr txBox="1">
            <a:spLocks noGrp="1"/>
          </p:cNvSpPr>
          <p:nvPr>
            <p:ph type="subTitle" idx="14"/>
          </p:nvPr>
        </p:nvSpPr>
        <p:spPr>
          <a:xfrm>
            <a:off x="5999941" y="3871617"/>
            <a:ext cx="1866600" cy="528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dk1"/>
              </a:buClr>
              <a:buSzPts val="1400"/>
              <a:buNone/>
              <a:defRPr sz="1400">
                <a:solidFill>
                  <a:schemeClr val="dk1"/>
                </a:solidFill>
              </a:defRPr>
            </a:lvl1pPr>
            <a:lvl2pPr lvl="1" algn="ctr" rtl="0">
              <a:lnSpc>
                <a:spcPct val="100000"/>
              </a:lnSpc>
              <a:spcBef>
                <a:spcPts val="0"/>
              </a:spcBef>
              <a:spcAft>
                <a:spcPts val="0"/>
              </a:spcAft>
              <a:buClr>
                <a:schemeClr val="dk1"/>
              </a:buClr>
              <a:buSzPts val="1400"/>
              <a:buNone/>
              <a:defRPr>
                <a:solidFill>
                  <a:schemeClr val="dk1"/>
                </a:solidFill>
              </a:defRPr>
            </a:lvl2pPr>
            <a:lvl3pPr lvl="2" algn="ctr" rtl="0">
              <a:lnSpc>
                <a:spcPct val="100000"/>
              </a:lnSpc>
              <a:spcBef>
                <a:spcPts val="0"/>
              </a:spcBef>
              <a:spcAft>
                <a:spcPts val="0"/>
              </a:spcAft>
              <a:buClr>
                <a:schemeClr val="dk1"/>
              </a:buClr>
              <a:buSzPts val="1400"/>
              <a:buNone/>
              <a:defRPr>
                <a:solidFill>
                  <a:schemeClr val="dk1"/>
                </a:solidFill>
              </a:defRPr>
            </a:lvl3pPr>
            <a:lvl4pPr lvl="3" algn="ctr" rtl="0">
              <a:lnSpc>
                <a:spcPct val="100000"/>
              </a:lnSpc>
              <a:spcBef>
                <a:spcPts val="0"/>
              </a:spcBef>
              <a:spcAft>
                <a:spcPts val="0"/>
              </a:spcAft>
              <a:buClr>
                <a:schemeClr val="dk1"/>
              </a:buClr>
              <a:buSzPts val="1400"/>
              <a:buNone/>
              <a:defRPr>
                <a:solidFill>
                  <a:schemeClr val="dk1"/>
                </a:solidFill>
              </a:defRPr>
            </a:lvl4pPr>
            <a:lvl5pPr lvl="4" algn="ctr" rtl="0">
              <a:lnSpc>
                <a:spcPct val="100000"/>
              </a:lnSpc>
              <a:spcBef>
                <a:spcPts val="0"/>
              </a:spcBef>
              <a:spcAft>
                <a:spcPts val="0"/>
              </a:spcAft>
              <a:buClr>
                <a:schemeClr val="dk1"/>
              </a:buClr>
              <a:buSzPts val="1400"/>
              <a:buNone/>
              <a:defRPr>
                <a:solidFill>
                  <a:schemeClr val="dk1"/>
                </a:solidFill>
              </a:defRPr>
            </a:lvl5pPr>
            <a:lvl6pPr lvl="5" algn="ctr" rtl="0">
              <a:lnSpc>
                <a:spcPct val="100000"/>
              </a:lnSpc>
              <a:spcBef>
                <a:spcPts val="0"/>
              </a:spcBef>
              <a:spcAft>
                <a:spcPts val="0"/>
              </a:spcAft>
              <a:buClr>
                <a:schemeClr val="dk1"/>
              </a:buClr>
              <a:buSzPts val="1400"/>
              <a:buNone/>
              <a:defRPr>
                <a:solidFill>
                  <a:schemeClr val="dk1"/>
                </a:solidFill>
              </a:defRPr>
            </a:lvl6pPr>
            <a:lvl7pPr lvl="6" algn="ctr" rtl="0">
              <a:lnSpc>
                <a:spcPct val="100000"/>
              </a:lnSpc>
              <a:spcBef>
                <a:spcPts val="0"/>
              </a:spcBef>
              <a:spcAft>
                <a:spcPts val="0"/>
              </a:spcAft>
              <a:buClr>
                <a:schemeClr val="dk1"/>
              </a:buClr>
              <a:buSzPts val="1400"/>
              <a:buNone/>
              <a:defRPr>
                <a:solidFill>
                  <a:schemeClr val="dk1"/>
                </a:solidFill>
              </a:defRPr>
            </a:lvl7pPr>
            <a:lvl8pPr lvl="7" algn="ctr" rtl="0">
              <a:lnSpc>
                <a:spcPct val="100000"/>
              </a:lnSpc>
              <a:spcBef>
                <a:spcPts val="0"/>
              </a:spcBef>
              <a:spcAft>
                <a:spcPts val="0"/>
              </a:spcAft>
              <a:buClr>
                <a:schemeClr val="dk1"/>
              </a:buClr>
              <a:buSzPts val="1400"/>
              <a:buNone/>
              <a:defRPr>
                <a:solidFill>
                  <a:schemeClr val="dk1"/>
                </a:solidFill>
              </a:defRPr>
            </a:lvl8pPr>
            <a:lvl9pPr lvl="8" algn="ct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17" name="Google Shape;117;p21"/>
          <p:cNvSpPr txBox="1">
            <a:spLocks noGrp="1"/>
          </p:cNvSpPr>
          <p:nvPr>
            <p:ph type="title" idx="15"/>
          </p:nvPr>
        </p:nvSpPr>
        <p:spPr>
          <a:xfrm>
            <a:off x="713225" y="530725"/>
            <a:ext cx="7424400" cy="5286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3000"/>
              <a:buNone/>
              <a:defRPr>
                <a:solidFill>
                  <a:schemeClr val="dk1"/>
                </a:solidFill>
              </a:defRPr>
            </a:lvl2pPr>
            <a:lvl3pPr lvl="2" algn="ctr" rtl="0">
              <a:spcBef>
                <a:spcPts val="0"/>
              </a:spcBef>
              <a:spcAft>
                <a:spcPts val="0"/>
              </a:spcAft>
              <a:buClr>
                <a:schemeClr val="dk1"/>
              </a:buClr>
              <a:buSzPts val="3000"/>
              <a:buNone/>
              <a:defRPr>
                <a:solidFill>
                  <a:schemeClr val="dk1"/>
                </a:solidFill>
              </a:defRPr>
            </a:lvl3pPr>
            <a:lvl4pPr lvl="3" algn="ctr" rtl="0">
              <a:spcBef>
                <a:spcPts val="0"/>
              </a:spcBef>
              <a:spcAft>
                <a:spcPts val="0"/>
              </a:spcAft>
              <a:buClr>
                <a:schemeClr val="dk1"/>
              </a:buClr>
              <a:buSzPts val="3000"/>
              <a:buNone/>
              <a:defRPr>
                <a:solidFill>
                  <a:schemeClr val="dk1"/>
                </a:solidFill>
              </a:defRPr>
            </a:lvl4pPr>
            <a:lvl5pPr lvl="4" algn="ctr" rtl="0">
              <a:spcBef>
                <a:spcPts val="0"/>
              </a:spcBef>
              <a:spcAft>
                <a:spcPts val="0"/>
              </a:spcAft>
              <a:buClr>
                <a:schemeClr val="dk1"/>
              </a:buClr>
              <a:buSzPts val="3000"/>
              <a:buNone/>
              <a:defRPr>
                <a:solidFill>
                  <a:schemeClr val="dk1"/>
                </a:solidFill>
              </a:defRPr>
            </a:lvl5pPr>
            <a:lvl6pPr lvl="5" algn="ctr" rtl="0">
              <a:spcBef>
                <a:spcPts val="0"/>
              </a:spcBef>
              <a:spcAft>
                <a:spcPts val="0"/>
              </a:spcAft>
              <a:buClr>
                <a:schemeClr val="dk1"/>
              </a:buClr>
              <a:buSzPts val="3000"/>
              <a:buNone/>
              <a:defRPr>
                <a:solidFill>
                  <a:schemeClr val="dk1"/>
                </a:solidFill>
              </a:defRPr>
            </a:lvl6pPr>
            <a:lvl7pPr lvl="6" algn="ctr" rtl="0">
              <a:spcBef>
                <a:spcPts val="0"/>
              </a:spcBef>
              <a:spcAft>
                <a:spcPts val="0"/>
              </a:spcAft>
              <a:buClr>
                <a:schemeClr val="dk1"/>
              </a:buClr>
              <a:buSzPts val="3000"/>
              <a:buNone/>
              <a:defRPr>
                <a:solidFill>
                  <a:schemeClr val="dk1"/>
                </a:solidFill>
              </a:defRPr>
            </a:lvl7pPr>
            <a:lvl8pPr lvl="7" algn="ctr" rtl="0">
              <a:spcBef>
                <a:spcPts val="0"/>
              </a:spcBef>
              <a:spcAft>
                <a:spcPts val="0"/>
              </a:spcAft>
              <a:buClr>
                <a:schemeClr val="dk1"/>
              </a:buClr>
              <a:buSzPts val="3000"/>
              <a:buNone/>
              <a:defRPr>
                <a:solidFill>
                  <a:schemeClr val="dk1"/>
                </a:solidFill>
              </a:defRPr>
            </a:lvl8pPr>
            <a:lvl9pPr lvl="8" algn="ctr" rtl="0">
              <a:spcBef>
                <a:spcPts val="0"/>
              </a:spcBef>
              <a:spcAft>
                <a:spcPts val="0"/>
              </a:spcAft>
              <a:buClr>
                <a:schemeClr val="dk1"/>
              </a:buClr>
              <a:buSzPts val="3000"/>
              <a:buNone/>
              <a:defRPr>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p:nvPr/>
        </p:nvSpPr>
        <p:spPr>
          <a:xfrm>
            <a:off x="4581700" y="0"/>
            <a:ext cx="45624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3"/>
          <p:cNvSpPr txBox="1">
            <a:spLocks noGrp="1"/>
          </p:cNvSpPr>
          <p:nvPr>
            <p:ph type="title"/>
          </p:nvPr>
        </p:nvSpPr>
        <p:spPr>
          <a:xfrm>
            <a:off x="5013475" y="2565792"/>
            <a:ext cx="3423600" cy="6291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algn="r" rtl="0">
              <a:spcBef>
                <a:spcPts val="0"/>
              </a:spcBef>
              <a:spcAft>
                <a:spcPts val="0"/>
              </a:spcAft>
              <a:buClr>
                <a:schemeClr val="lt1"/>
              </a:buClr>
              <a:buSzPts val="3600"/>
              <a:buNone/>
              <a:defRPr sz="3600">
                <a:solidFill>
                  <a:schemeClr val="lt1"/>
                </a:solidFill>
              </a:defRPr>
            </a:lvl2pPr>
            <a:lvl3pPr lvl="2" algn="r" rtl="0">
              <a:spcBef>
                <a:spcPts val="0"/>
              </a:spcBef>
              <a:spcAft>
                <a:spcPts val="0"/>
              </a:spcAft>
              <a:buClr>
                <a:schemeClr val="lt1"/>
              </a:buClr>
              <a:buSzPts val="3600"/>
              <a:buNone/>
              <a:defRPr sz="3600">
                <a:solidFill>
                  <a:schemeClr val="lt1"/>
                </a:solidFill>
              </a:defRPr>
            </a:lvl3pPr>
            <a:lvl4pPr lvl="3" algn="r" rtl="0">
              <a:spcBef>
                <a:spcPts val="0"/>
              </a:spcBef>
              <a:spcAft>
                <a:spcPts val="0"/>
              </a:spcAft>
              <a:buClr>
                <a:schemeClr val="lt1"/>
              </a:buClr>
              <a:buSzPts val="3600"/>
              <a:buNone/>
              <a:defRPr sz="3600">
                <a:solidFill>
                  <a:schemeClr val="lt1"/>
                </a:solidFill>
              </a:defRPr>
            </a:lvl4pPr>
            <a:lvl5pPr lvl="4" algn="r" rtl="0">
              <a:spcBef>
                <a:spcPts val="0"/>
              </a:spcBef>
              <a:spcAft>
                <a:spcPts val="0"/>
              </a:spcAft>
              <a:buClr>
                <a:schemeClr val="lt1"/>
              </a:buClr>
              <a:buSzPts val="3600"/>
              <a:buNone/>
              <a:defRPr sz="3600">
                <a:solidFill>
                  <a:schemeClr val="lt1"/>
                </a:solidFill>
              </a:defRPr>
            </a:lvl5pPr>
            <a:lvl6pPr lvl="5" algn="r" rtl="0">
              <a:spcBef>
                <a:spcPts val="0"/>
              </a:spcBef>
              <a:spcAft>
                <a:spcPts val="0"/>
              </a:spcAft>
              <a:buClr>
                <a:schemeClr val="lt1"/>
              </a:buClr>
              <a:buSzPts val="3600"/>
              <a:buNone/>
              <a:defRPr sz="3600">
                <a:solidFill>
                  <a:schemeClr val="lt1"/>
                </a:solidFill>
              </a:defRPr>
            </a:lvl6pPr>
            <a:lvl7pPr lvl="6" algn="r" rtl="0">
              <a:spcBef>
                <a:spcPts val="0"/>
              </a:spcBef>
              <a:spcAft>
                <a:spcPts val="0"/>
              </a:spcAft>
              <a:buClr>
                <a:schemeClr val="lt1"/>
              </a:buClr>
              <a:buSzPts val="3600"/>
              <a:buNone/>
              <a:defRPr sz="3600">
                <a:solidFill>
                  <a:schemeClr val="lt1"/>
                </a:solidFill>
              </a:defRPr>
            </a:lvl7pPr>
            <a:lvl8pPr lvl="7" algn="r" rtl="0">
              <a:spcBef>
                <a:spcPts val="0"/>
              </a:spcBef>
              <a:spcAft>
                <a:spcPts val="0"/>
              </a:spcAft>
              <a:buClr>
                <a:schemeClr val="lt1"/>
              </a:buClr>
              <a:buSzPts val="3600"/>
              <a:buNone/>
              <a:defRPr sz="3600">
                <a:solidFill>
                  <a:schemeClr val="lt1"/>
                </a:solidFill>
              </a:defRPr>
            </a:lvl8pPr>
            <a:lvl9pPr lvl="8" algn="r" rtl="0">
              <a:spcBef>
                <a:spcPts val="0"/>
              </a:spcBef>
              <a:spcAft>
                <a:spcPts val="0"/>
              </a:spcAft>
              <a:buClr>
                <a:schemeClr val="lt1"/>
              </a:buClr>
              <a:buSzPts val="3600"/>
              <a:buNone/>
              <a:defRPr sz="3600">
                <a:solidFill>
                  <a:schemeClr val="lt1"/>
                </a:solidFill>
              </a:defRPr>
            </a:lvl9pPr>
          </a:lstStyle>
          <a:p>
            <a:endParaRPr/>
          </a:p>
        </p:txBody>
      </p:sp>
      <p:sp>
        <p:nvSpPr>
          <p:cNvPr id="15" name="Google Shape;15;p3"/>
          <p:cNvSpPr txBox="1">
            <a:spLocks noGrp="1"/>
          </p:cNvSpPr>
          <p:nvPr>
            <p:ph type="title" idx="2" hasCustomPrompt="1"/>
          </p:nvPr>
        </p:nvSpPr>
        <p:spPr>
          <a:xfrm>
            <a:off x="5379775" y="1501275"/>
            <a:ext cx="3057300" cy="13824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7000"/>
              <a:buNone/>
              <a:defRPr sz="7000">
                <a:solidFill>
                  <a:schemeClr val="lt1"/>
                </a:solidFill>
              </a:defRPr>
            </a:lvl1pPr>
            <a:lvl2pPr lvl="1" algn="r" rtl="0">
              <a:spcBef>
                <a:spcPts val="0"/>
              </a:spcBef>
              <a:spcAft>
                <a:spcPts val="0"/>
              </a:spcAft>
              <a:buClr>
                <a:schemeClr val="lt1"/>
              </a:buClr>
              <a:buSzPts val="7000"/>
              <a:buNone/>
              <a:defRPr sz="7000">
                <a:solidFill>
                  <a:schemeClr val="lt1"/>
                </a:solidFill>
              </a:defRPr>
            </a:lvl2pPr>
            <a:lvl3pPr lvl="2" algn="r" rtl="0">
              <a:spcBef>
                <a:spcPts val="0"/>
              </a:spcBef>
              <a:spcAft>
                <a:spcPts val="0"/>
              </a:spcAft>
              <a:buClr>
                <a:schemeClr val="lt1"/>
              </a:buClr>
              <a:buSzPts val="7000"/>
              <a:buNone/>
              <a:defRPr sz="7000">
                <a:solidFill>
                  <a:schemeClr val="lt1"/>
                </a:solidFill>
              </a:defRPr>
            </a:lvl3pPr>
            <a:lvl4pPr lvl="3" algn="r" rtl="0">
              <a:spcBef>
                <a:spcPts val="0"/>
              </a:spcBef>
              <a:spcAft>
                <a:spcPts val="0"/>
              </a:spcAft>
              <a:buClr>
                <a:schemeClr val="lt1"/>
              </a:buClr>
              <a:buSzPts val="7000"/>
              <a:buNone/>
              <a:defRPr sz="7000">
                <a:solidFill>
                  <a:schemeClr val="lt1"/>
                </a:solidFill>
              </a:defRPr>
            </a:lvl4pPr>
            <a:lvl5pPr lvl="4" algn="r" rtl="0">
              <a:spcBef>
                <a:spcPts val="0"/>
              </a:spcBef>
              <a:spcAft>
                <a:spcPts val="0"/>
              </a:spcAft>
              <a:buClr>
                <a:schemeClr val="lt1"/>
              </a:buClr>
              <a:buSzPts val="7000"/>
              <a:buNone/>
              <a:defRPr sz="7000">
                <a:solidFill>
                  <a:schemeClr val="lt1"/>
                </a:solidFill>
              </a:defRPr>
            </a:lvl5pPr>
            <a:lvl6pPr lvl="5" algn="r" rtl="0">
              <a:spcBef>
                <a:spcPts val="0"/>
              </a:spcBef>
              <a:spcAft>
                <a:spcPts val="0"/>
              </a:spcAft>
              <a:buClr>
                <a:schemeClr val="lt1"/>
              </a:buClr>
              <a:buSzPts val="7000"/>
              <a:buNone/>
              <a:defRPr sz="7000">
                <a:solidFill>
                  <a:schemeClr val="lt1"/>
                </a:solidFill>
              </a:defRPr>
            </a:lvl6pPr>
            <a:lvl7pPr lvl="6" algn="r" rtl="0">
              <a:spcBef>
                <a:spcPts val="0"/>
              </a:spcBef>
              <a:spcAft>
                <a:spcPts val="0"/>
              </a:spcAft>
              <a:buClr>
                <a:schemeClr val="lt1"/>
              </a:buClr>
              <a:buSzPts val="7000"/>
              <a:buNone/>
              <a:defRPr sz="7000">
                <a:solidFill>
                  <a:schemeClr val="lt1"/>
                </a:solidFill>
              </a:defRPr>
            </a:lvl7pPr>
            <a:lvl8pPr lvl="7" algn="r" rtl="0">
              <a:spcBef>
                <a:spcPts val="0"/>
              </a:spcBef>
              <a:spcAft>
                <a:spcPts val="0"/>
              </a:spcAft>
              <a:buClr>
                <a:schemeClr val="lt1"/>
              </a:buClr>
              <a:buSzPts val="7000"/>
              <a:buNone/>
              <a:defRPr sz="7000">
                <a:solidFill>
                  <a:schemeClr val="lt1"/>
                </a:solidFill>
              </a:defRPr>
            </a:lvl8pPr>
            <a:lvl9pPr lvl="8" algn="r" rtl="0">
              <a:spcBef>
                <a:spcPts val="0"/>
              </a:spcBef>
              <a:spcAft>
                <a:spcPts val="0"/>
              </a:spcAft>
              <a:buClr>
                <a:schemeClr val="lt1"/>
              </a:buClr>
              <a:buSzPts val="7000"/>
              <a:buNone/>
              <a:defRPr sz="7000">
                <a:solidFill>
                  <a:schemeClr val="lt1"/>
                </a:solidFill>
              </a:defRPr>
            </a:lvl9pPr>
          </a:lstStyle>
          <a:p>
            <a:r>
              <a:t>xx%</a:t>
            </a:r>
          </a:p>
        </p:txBody>
      </p:sp>
      <p:sp>
        <p:nvSpPr>
          <p:cNvPr id="16" name="Google Shape;16;p3"/>
          <p:cNvSpPr txBox="1">
            <a:spLocks noGrp="1"/>
          </p:cNvSpPr>
          <p:nvPr>
            <p:ph type="subTitle" idx="1"/>
          </p:nvPr>
        </p:nvSpPr>
        <p:spPr>
          <a:xfrm>
            <a:off x="5190175" y="3062708"/>
            <a:ext cx="3246900" cy="404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2pPr>
            <a:lvl3pPr lvl="2"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3pPr>
            <a:lvl4pPr lvl="3"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4pPr>
            <a:lvl5pPr lvl="4"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5pPr>
            <a:lvl6pPr lvl="5"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6pPr>
            <a:lvl7pPr lvl="6"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7pPr>
            <a:lvl8pPr lvl="7"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8pPr>
            <a:lvl9pPr lvl="8" algn="r" rtl="0">
              <a:lnSpc>
                <a:spcPct val="100000"/>
              </a:lnSpc>
              <a:spcBef>
                <a:spcPts val="0"/>
              </a:spcBef>
              <a:spcAft>
                <a:spcPts val="0"/>
              </a:spcAft>
              <a:buClr>
                <a:schemeClr val="lt1"/>
              </a:buClr>
              <a:buSzPts val="1600"/>
              <a:buFont typeface="Montserrat"/>
              <a:buNone/>
              <a:defRPr sz="1600">
                <a:solidFill>
                  <a:schemeClr val="lt1"/>
                </a:solidFill>
                <a:latin typeface="Montserrat"/>
                <a:ea typeface="Montserrat"/>
                <a:cs typeface="Montserrat"/>
                <a:sym typeface="Montserrat"/>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ítulo y dos columnas " type="twoColTx">
  <p:cSld name="TITLE_AND_TWO_COLUMNS">
    <p:spTree>
      <p:nvGrpSpPr>
        <p:cNvPr id="1" name="Shape 20"/>
        <p:cNvGrpSpPr/>
        <p:nvPr/>
      </p:nvGrpSpPr>
      <p:grpSpPr>
        <a:xfrm>
          <a:off x="0" y="0"/>
          <a:ext cx="0" cy="0"/>
          <a:chOff x="0" y="0"/>
          <a:chExt cx="0" cy="0"/>
        </a:xfrm>
      </p:grpSpPr>
      <p:sp>
        <p:nvSpPr>
          <p:cNvPr id="21" name="Google Shape;21;p5"/>
          <p:cNvSpPr/>
          <p:nvPr/>
        </p:nvSpPr>
        <p:spPr>
          <a:xfrm>
            <a:off x="-10175" y="-10975"/>
            <a:ext cx="3048000" cy="5209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5"/>
          <p:cNvSpPr txBox="1">
            <a:spLocks noGrp="1"/>
          </p:cNvSpPr>
          <p:nvPr>
            <p:ph type="subTitle" idx="1"/>
          </p:nvPr>
        </p:nvSpPr>
        <p:spPr>
          <a:xfrm>
            <a:off x="6293350" y="3677050"/>
            <a:ext cx="2388000" cy="99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a:solidFill>
                  <a:schemeClr val="dk1"/>
                </a:solidFill>
              </a:defRPr>
            </a:lvl1pPr>
            <a:lvl2pPr lvl="1" algn="ctr" rtl="0">
              <a:lnSpc>
                <a:spcPct val="100000"/>
              </a:lnSpc>
              <a:spcBef>
                <a:spcPts val="0"/>
              </a:spcBef>
              <a:spcAft>
                <a:spcPts val="0"/>
              </a:spcAft>
              <a:buClr>
                <a:schemeClr val="dk1"/>
              </a:buClr>
              <a:buSzPts val="1400"/>
              <a:buChar char="○"/>
              <a:defRPr>
                <a:solidFill>
                  <a:schemeClr val="dk1"/>
                </a:solidFill>
              </a:defRPr>
            </a:lvl2pPr>
            <a:lvl3pPr lvl="2" algn="ctr" rtl="0">
              <a:lnSpc>
                <a:spcPct val="100000"/>
              </a:lnSpc>
              <a:spcBef>
                <a:spcPts val="0"/>
              </a:spcBef>
              <a:spcAft>
                <a:spcPts val="0"/>
              </a:spcAft>
              <a:buClr>
                <a:schemeClr val="dk1"/>
              </a:buClr>
              <a:buSzPts val="1400"/>
              <a:buChar char="■"/>
              <a:defRPr>
                <a:solidFill>
                  <a:schemeClr val="dk1"/>
                </a:solidFill>
              </a:defRPr>
            </a:lvl3pPr>
            <a:lvl4pPr lvl="3" algn="ctr" rtl="0">
              <a:lnSpc>
                <a:spcPct val="100000"/>
              </a:lnSpc>
              <a:spcBef>
                <a:spcPts val="0"/>
              </a:spcBef>
              <a:spcAft>
                <a:spcPts val="0"/>
              </a:spcAft>
              <a:buClr>
                <a:schemeClr val="dk1"/>
              </a:buClr>
              <a:buSzPts val="1400"/>
              <a:buChar char="●"/>
              <a:defRPr>
                <a:solidFill>
                  <a:schemeClr val="dk1"/>
                </a:solidFill>
              </a:defRPr>
            </a:lvl4pPr>
            <a:lvl5pPr lvl="4" algn="ctr" rtl="0">
              <a:lnSpc>
                <a:spcPct val="100000"/>
              </a:lnSpc>
              <a:spcBef>
                <a:spcPts val="0"/>
              </a:spcBef>
              <a:spcAft>
                <a:spcPts val="0"/>
              </a:spcAft>
              <a:buClr>
                <a:schemeClr val="dk1"/>
              </a:buClr>
              <a:buSzPts val="1400"/>
              <a:buChar char="○"/>
              <a:defRPr>
                <a:solidFill>
                  <a:schemeClr val="dk1"/>
                </a:solidFill>
              </a:defRPr>
            </a:lvl5pPr>
            <a:lvl6pPr lvl="5" algn="ctr" rtl="0">
              <a:lnSpc>
                <a:spcPct val="100000"/>
              </a:lnSpc>
              <a:spcBef>
                <a:spcPts val="0"/>
              </a:spcBef>
              <a:spcAft>
                <a:spcPts val="0"/>
              </a:spcAft>
              <a:buClr>
                <a:schemeClr val="dk1"/>
              </a:buClr>
              <a:buSzPts val="1400"/>
              <a:buChar char="■"/>
              <a:defRPr>
                <a:solidFill>
                  <a:schemeClr val="dk1"/>
                </a:solidFill>
              </a:defRPr>
            </a:lvl6pPr>
            <a:lvl7pPr lvl="6" algn="ctr" rtl="0">
              <a:lnSpc>
                <a:spcPct val="100000"/>
              </a:lnSpc>
              <a:spcBef>
                <a:spcPts val="0"/>
              </a:spcBef>
              <a:spcAft>
                <a:spcPts val="0"/>
              </a:spcAft>
              <a:buClr>
                <a:schemeClr val="dk1"/>
              </a:buClr>
              <a:buSzPts val="1400"/>
              <a:buChar char="●"/>
              <a:defRPr>
                <a:solidFill>
                  <a:schemeClr val="dk1"/>
                </a:solidFill>
              </a:defRPr>
            </a:lvl7pPr>
            <a:lvl8pPr lvl="7" algn="ctr" rtl="0">
              <a:lnSpc>
                <a:spcPct val="100000"/>
              </a:lnSpc>
              <a:spcBef>
                <a:spcPts val="0"/>
              </a:spcBef>
              <a:spcAft>
                <a:spcPts val="0"/>
              </a:spcAft>
              <a:buClr>
                <a:schemeClr val="dk1"/>
              </a:buClr>
              <a:buSzPts val="1400"/>
              <a:buChar char="○"/>
              <a:defRPr>
                <a:solidFill>
                  <a:schemeClr val="dk1"/>
                </a:solidFill>
              </a:defRPr>
            </a:lvl8pPr>
            <a:lvl9pPr lvl="8" algn="ctr" rtl="0">
              <a:lnSpc>
                <a:spcPct val="100000"/>
              </a:lnSpc>
              <a:spcBef>
                <a:spcPts val="0"/>
              </a:spcBef>
              <a:spcAft>
                <a:spcPts val="0"/>
              </a:spcAft>
              <a:buClr>
                <a:schemeClr val="dk1"/>
              </a:buClr>
              <a:buSzPts val="1400"/>
              <a:buChar char="■"/>
              <a:defRPr>
                <a:solidFill>
                  <a:schemeClr val="dk1"/>
                </a:solidFill>
              </a:defRPr>
            </a:lvl9pPr>
          </a:lstStyle>
          <a:p>
            <a:endParaRPr/>
          </a:p>
        </p:txBody>
      </p:sp>
      <p:sp>
        <p:nvSpPr>
          <p:cNvPr id="23" name="Google Shape;23;p5"/>
          <p:cNvSpPr txBox="1">
            <a:spLocks noGrp="1"/>
          </p:cNvSpPr>
          <p:nvPr>
            <p:ph type="subTitle" idx="2"/>
          </p:nvPr>
        </p:nvSpPr>
        <p:spPr>
          <a:xfrm>
            <a:off x="6293350" y="1000525"/>
            <a:ext cx="2388000" cy="990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1400"/>
              <a:buChar char="●"/>
              <a:defRPr sz="1400">
                <a:solidFill>
                  <a:schemeClr val="dk1"/>
                </a:solidFill>
              </a:defRPr>
            </a:lvl1pPr>
            <a:lvl2pPr lvl="1" algn="ctr" rtl="0">
              <a:lnSpc>
                <a:spcPct val="100000"/>
              </a:lnSpc>
              <a:spcBef>
                <a:spcPts val="0"/>
              </a:spcBef>
              <a:spcAft>
                <a:spcPts val="0"/>
              </a:spcAft>
              <a:buClr>
                <a:schemeClr val="dk1"/>
              </a:buClr>
              <a:buSzPts val="1400"/>
              <a:buChar char="○"/>
              <a:defRPr>
                <a:solidFill>
                  <a:schemeClr val="dk1"/>
                </a:solidFill>
              </a:defRPr>
            </a:lvl2pPr>
            <a:lvl3pPr lvl="2" algn="ctr" rtl="0">
              <a:lnSpc>
                <a:spcPct val="100000"/>
              </a:lnSpc>
              <a:spcBef>
                <a:spcPts val="0"/>
              </a:spcBef>
              <a:spcAft>
                <a:spcPts val="0"/>
              </a:spcAft>
              <a:buClr>
                <a:schemeClr val="dk1"/>
              </a:buClr>
              <a:buSzPts val="1400"/>
              <a:buChar char="■"/>
              <a:defRPr>
                <a:solidFill>
                  <a:schemeClr val="dk1"/>
                </a:solidFill>
              </a:defRPr>
            </a:lvl3pPr>
            <a:lvl4pPr lvl="3" algn="ctr" rtl="0">
              <a:lnSpc>
                <a:spcPct val="100000"/>
              </a:lnSpc>
              <a:spcBef>
                <a:spcPts val="0"/>
              </a:spcBef>
              <a:spcAft>
                <a:spcPts val="0"/>
              </a:spcAft>
              <a:buClr>
                <a:schemeClr val="dk1"/>
              </a:buClr>
              <a:buSzPts val="1400"/>
              <a:buChar char="●"/>
              <a:defRPr>
                <a:solidFill>
                  <a:schemeClr val="dk1"/>
                </a:solidFill>
              </a:defRPr>
            </a:lvl4pPr>
            <a:lvl5pPr lvl="4" algn="ctr" rtl="0">
              <a:lnSpc>
                <a:spcPct val="100000"/>
              </a:lnSpc>
              <a:spcBef>
                <a:spcPts val="0"/>
              </a:spcBef>
              <a:spcAft>
                <a:spcPts val="0"/>
              </a:spcAft>
              <a:buClr>
                <a:schemeClr val="dk1"/>
              </a:buClr>
              <a:buSzPts val="1400"/>
              <a:buChar char="○"/>
              <a:defRPr>
                <a:solidFill>
                  <a:schemeClr val="dk1"/>
                </a:solidFill>
              </a:defRPr>
            </a:lvl5pPr>
            <a:lvl6pPr lvl="5" algn="ctr" rtl="0">
              <a:lnSpc>
                <a:spcPct val="100000"/>
              </a:lnSpc>
              <a:spcBef>
                <a:spcPts val="0"/>
              </a:spcBef>
              <a:spcAft>
                <a:spcPts val="0"/>
              </a:spcAft>
              <a:buClr>
                <a:schemeClr val="dk1"/>
              </a:buClr>
              <a:buSzPts val="1400"/>
              <a:buChar char="■"/>
              <a:defRPr>
                <a:solidFill>
                  <a:schemeClr val="dk1"/>
                </a:solidFill>
              </a:defRPr>
            </a:lvl6pPr>
            <a:lvl7pPr lvl="6" algn="ctr" rtl="0">
              <a:lnSpc>
                <a:spcPct val="100000"/>
              </a:lnSpc>
              <a:spcBef>
                <a:spcPts val="0"/>
              </a:spcBef>
              <a:spcAft>
                <a:spcPts val="0"/>
              </a:spcAft>
              <a:buClr>
                <a:schemeClr val="dk1"/>
              </a:buClr>
              <a:buSzPts val="1400"/>
              <a:buChar char="●"/>
              <a:defRPr>
                <a:solidFill>
                  <a:schemeClr val="dk1"/>
                </a:solidFill>
              </a:defRPr>
            </a:lvl7pPr>
            <a:lvl8pPr lvl="7" algn="ctr" rtl="0">
              <a:lnSpc>
                <a:spcPct val="100000"/>
              </a:lnSpc>
              <a:spcBef>
                <a:spcPts val="0"/>
              </a:spcBef>
              <a:spcAft>
                <a:spcPts val="0"/>
              </a:spcAft>
              <a:buClr>
                <a:schemeClr val="dk1"/>
              </a:buClr>
              <a:buSzPts val="1400"/>
              <a:buChar char="○"/>
              <a:defRPr>
                <a:solidFill>
                  <a:schemeClr val="dk1"/>
                </a:solidFill>
              </a:defRPr>
            </a:lvl8pPr>
            <a:lvl9pPr lvl="8" algn="ctr" rtl="0">
              <a:lnSpc>
                <a:spcPct val="100000"/>
              </a:lnSpc>
              <a:spcBef>
                <a:spcPts val="0"/>
              </a:spcBef>
              <a:spcAft>
                <a:spcPts val="0"/>
              </a:spcAft>
              <a:buClr>
                <a:schemeClr val="dk1"/>
              </a:buClr>
              <a:buSzPts val="1400"/>
              <a:buChar char="■"/>
              <a:defRPr>
                <a:solidFill>
                  <a:schemeClr val="dk1"/>
                </a:solidFill>
              </a:defRPr>
            </a:lvl9pPr>
          </a:lstStyle>
          <a:p>
            <a:endParaRPr/>
          </a:p>
        </p:txBody>
      </p:sp>
      <p:sp>
        <p:nvSpPr>
          <p:cNvPr id="24" name="Google Shape;24;p5"/>
          <p:cNvSpPr txBox="1">
            <a:spLocks noGrp="1"/>
          </p:cNvSpPr>
          <p:nvPr>
            <p:ph type="title"/>
          </p:nvPr>
        </p:nvSpPr>
        <p:spPr>
          <a:xfrm>
            <a:off x="6293355" y="3476859"/>
            <a:ext cx="16587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a:endParaRPr/>
          </a:p>
        </p:txBody>
      </p:sp>
      <p:sp>
        <p:nvSpPr>
          <p:cNvPr id="25" name="Google Shape;25;p5"/>
          <p:cNvSpPr txBox="1">
            <a:spLocks noGrp="1"/>
          </p:cNvSpPr>
          <p:nvPr>
            <p:ph type="title" idx="3"/>
          </p:nvPr>
        </p:nvSpPr>
        <p:spPr>
          <a:xfrm>
            <a:off x="6293355" y="809859"/>
            <a:ext cx="1658700" cy="308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3300"/>
              <a:buFont typeface="Montserrat"/>
              <a:buNone/>
              <a:defRPr sz="1700">
                <a:solidFill>
                  <a:schemeClr val="dk1"/>
                </a:solidFill>
                <a:latin typeface="Montserrat"/>
                <a:ea typeface="Montserrat"/>
                <a:cs typeface="Montserrat"/>
                <a:sym typeface="Montserrat"/>
              </a:defRPr>
            </a:lvl1pPr>
            <a:lvl2pPr lvl="1"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2pPr>
            <a:lvl3pPr lvl="2"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3pPr>
            <a:lvl4pPr lvl="3"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4pPr>
            <a:lvl5pPr lvl="4"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5pPr>
            <a:lvl6pPr lvl="5"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6pPr>
            <a:lvl7pPr lvl="6"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7pPr>
            <a:lvl8pPr lvl="7"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8pPr>
            <a:lvl9pPr lvl="8" algn="ctr" rtl="0">
              <a:spcBef>
                <a:spcPts val="0"/>
              </a:spcBef>
              <a:spcAft>
                <a:spcPts val="0"/>
              </a:spcAft>
              <a:buClr>
                <a:schemeClr val="dk1"/>
              </a:buClr>
              <a:buSzPts val="3600"/>
              <a:buFont typeface="Montserrat"/>
              <a:buNone/>
              <a:defRPr sz="3600">
                <a:solidFill>
                  <a:schemeClr val="dk1"/>
                </a:solidFill>
                <a:latin typeface="Montserrat"/>
                <a:ea typeface="Montserrat"/>
                <a:cs typeface="Montserrat"/>
                <a:sym typeface="Montserrat"/>
              </a:defRPr>
            </a:lvl9pPr>
          </a:lstStyle>
          <a:p>
            <a:endParaRPr/>
          </a:p>
        </p:txBody>
      </p:sp>
      <p:sp>
        <p:nvSpPr>
          <p:cNvPr id="26" name="Google Shape;26;p5"/>
          <p:cNvSpPr txBox="1">
            <a:spLocks noGrp="1"/>
          </p:cNvSpPr>
          <p:nvPr>
            <p:ph type="title" idx="4"/>
          </p:nvPr>
        </p:nvSpPr>
        <p:spPr>
          <a:xfrm>
            <a:off x="582175" y="2307450"/>
            <a:ext cx="1863300" cy="528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600"/>
              <a:buNone/>
              <a:defRPr sz="2600">
                <a:solidFill>
                  <a:schemeClr val="lt1"/>
                </a:solidFill>
              </a:defRPr>
            </a:lvl2pPr>
            <a:lvl3pPr lvl="2" rtl="0">
              <a:spcBef>
                <a:spcPts val="0"/>
              </a:spcBef>
              <a:spcAft>
                <a:spcPts val="0"/>
              </a:spcAft>
              <a:buClr>
                <a:schemeClr val="lt1"/>
              </a:buClr>
              <a:buSzPts val="2600"/>
              <a:buNone/>
              <a:defRPr sz="2600">
                <a:solidFill>
                  <a:schemeClr val="lt1"/>
                </a:solidFill>
              </a:defRPr>
            </a:lvl3pPr>
            <a:lvl4pPr lvl="3" rtl="0">
              <a:spcBef>
                <a:spcPts val="0"/>
              </a:spcBef>
              <a:spcAft>
                <a:spcPts val="0"/>
              </a:spcAft>
              <a:buClr>
                <a:schemeClr val="lt1"/>
              </a:buClr>
              <a:buSzPts val="2600"/>
              <a:buNone/>
              <a:defRPr sz="2600">
                <a:solidFill>
                  <a:schemeClr val="lt1"/>
                </a:solidFill>
              </a:defRPr>
            </a:lvl4pPr>
            <a:lvl5pPr lvl="4" rtl="0">
              <a:spcBef>
                <a:spcPts val="0"/>
              </a:spcBef>
              <a:spcAft>
                <a:spcPts val="0"/>
              </a:spcAft>
              <a:buClr>
                <a:schemeClr val="lt1"/>
              </a:buClr>
              <a:buSzPts val="2600"/>
              <a:buNone/>
              <a:defRPr sz="2600">
                <a:solidFill>
                  <a:schemeClr val="lt1"/>
                </a:solidFill>
              </a:defRPr>
            </a:lvl5pPr>
            <a:lvl6pPr lvl="5" rtl="0">
              <a:spcBef>
                <a:spcPts val="0"/>
              </a:spcBef>
              <a:spcAft>
                <a:spcPts val="0"/>
              </a:spcAft>
              <a:buClr>
                <a:schemeClr val="lt1"/>
              </a:buClr>
              <a:buSzPts val="2600"/>
              <a:buNone/>
              <a:defRPr sz="2600">
                <a:solidFill>
                  <a:schemeClr val="lt1"/>
                </a:solidFill>
              </a:defRPr>
            </a:lvl6pPr>
            <a:lvl7pPr lvl="6" rtl="0">
              <a:spcBef>
                <a:spcPts val="0"/>
              </a:spcBef>
              <a:spcAft>
                <a:spcPts val="0"/>
              </a:spcAft>
              <a:buClr>
                <a:schemeClr val="lt1"/>
              </a:buClr>
              <a:buSzPts val="2600"/>
              <a:buNone/>
              <a:defRPr sz="2600">
                <a:solidFill>
                  <a:schemeClr val="lt1"/>
                </a:solidFill>
              </a:defRPr>
            </a:lvl7pPr>
            <a:lvl8pPr lvl="7" rtl="0">
              <a:spcBef>
                <a:spcPts val="0"/>
              </a:spcBef>
              <a:spcAft>
                <a:spcPts val="0"/>
              </a:spcAft>
              <a:buClr>
                <a:schemeClr val="lt1"/>
              </a:buClr>
              <a:buSzPts val="2600"/>
              <a:buNone/>
              <a:defRPr sz="2600">
                <a:solidFill>
                  <a:schemeClr val="lt1"/>
                </a:solidFill>
              </a:defRPr>
            </a:lvl8pPr>
            <a:lvl9pPr lvl="8" rtl="0">
              <a:spcBef>
                <a:spcPts val="0"/>
              </a:spcBef>
              <a:spcAft>
                <a:spcPts val="0"/>
              </a:spcAft>
              <a:buClr>
                <a:schemeClr val="lt1"/>
              </a:buClr>
              <a:buSzPts val="2600"/>
              <a:buNone/>
              <a:defRPr sz="2600">
                <a:solidFill>
                  <a:schemeClr val="lt1"/>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olo título " type="titleOnly">
  <p:cSld name="TITLE_ONLY">
    <p:spTree>
      <p:nvGrpSpPr>
        <p:cNvPr id="1" name="Shape 27"/>
        <p:cNvGrpSpPr/>
        <p:nvPr/>
      </p:nvGrpSpPr>
      <p:grpSpPr>
        <a:xfrm>
          <a:off x="0" y="0"/>
          <a:ext cx="0" cy="0"/>
          <a:chOff x="0" y="0"/>
          <a:chExt cx="0" cy="0"/>
        </a:xfrm>
      </p:grpSpPr>
      <p:sp>
        <p:nvSpPr>
          <p:cNvPr id="28" name="Google Shape;28;p6"/>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1"/>
              </a:buClr>
              <a:buSzPts val="2300"/>
              <a:buFont typeface="Montserrat"/>
              <a:buNone/>
              <a:defRPr sz="2600">
                <a:solidFill>
                  <a:schemeClr val="dk1"/>
                </a:solidFill>
                <a:latin typeface="Montserrat"/>
                <a:ea typeface="Montserrat"/>
                <a:cs typeface="Montserrat"/>
                <a:sym typeface="Montserrat"/>
              </a:defRPr>
            </a:lvl1pPr>
            <a:lvl2pPr lvl="1" rtl="0">
              <a:spcBef>
                <a:spcPts val="0"/>
              </a:spcBef>
              <a:spcAft>
                <a:spcPts val="0"/>
              </a:spcAft>
              <a:buClr>
                <a:schemeClr val="dk2"/>
              </a:buClr>
              <a:buSzPts val="3000"/>
              <a:buNone/>
              <a:defRPr>
                <a:solidFill>
                  <a:schemeClr val="dk2"/>
                </a:solidFill>
              </a:defRPr>
            </a:lvl2pPr>
            <a:lvl3pPr lvl="2" rtl="0">
              <a:spcBef>
                <a:spcPts val="0"/>
              </a:spcBef>
              <a:spcAft>
                <a:spcPts val="0"/>
              </a:spcAft>
              <a:buClr>
                <a:schemeClr val="dk2"/>
              </a:buClr>
              <a:buSzPts val="3000"/>
              <a:buNone/>
              <a:defRPr>
                <a:solidFill>
                  <a:schemeClr val="dk2"/>
                </a:solidFill>
              </a:defRPr>
            </a:lvl3pPr>
            <a:lvl4pPr lvl="3" rtl="0">
              <a:spcBef>
                <a:spcPts val="0"/>
              </a:spcBef>
              <a:spcAft>
                <a:spcPts val="0"/>
              </a:spcAft>
              <a:buClr>
                <a:schemeClr val="dk2"/>
              </a:buClr>
              <a:buSzPts val="3000"/>
              <a:buNone/>
              <a:defRPr>
                <a:solidFill>
                  <a:schemeClr val="dk2"/>
                </a:solidFill>
              </a:defRPr>
            </a:lvl4pPr>
            <a:lvl5pPr lvl="4" rtl="0">
              <a:spcBef>
                <a:spcPts val="0"/>
              </a:spcBef>
              <a:spcAft>
                <a:spcPts val="0"/>
              </a:spcAft>
              <a:buClr>
                <a:schemeClr val="dk2"/>
              </a:buClr>
              <a:buSzPts val="3000"/>
              <a:buNone/>
              <a:defRPr>
                <a:solidFill>
                  <a:schemeClr val="dk2"/>
                </a:solidFill>
              </a:defRPr>
            </a:lvl5pPr>
            <a:lvl6pPr lvl="5" rtl="0">
              <a:spcBef>
                <a:spcPts val="0"/>
              </a:spcBef>
              <a:spcAft>
                <a:spcPts val="0"/>
              </a:spcAft>
              <a:buClr>
                <a:schemeClr val="dk2"/>
              </a:buClr>
              <a:buSzPts val="3000"/>
              <a:buNone/>
              <a:defRPr>
                <a:solidFill>
                  <a:schemeClr val="dk2"/>
                </a:solidFill>
              </a:defRPr>
            </a:lvl6pPr>
            <a:lvl7pPr lvl="6" rtl="0">
              <a:spcBef>
                <a:spcPts val="0"/>
              </a:spcBef>
              <a:spcAft>
                <a:spcPts val="0"/>
              </a:spcAft>
              <a:buClr>
                <a:schemeClr val="dk2"/>
              </a:buClr>
              <a:buSzPts val="3000"/>
              <a:buNone/>
              <a:defRPr>
                <a:solidFill>
                  <a:schemeClr val="dk2"/>
                </a:solidFill>
              </a:defRPr>
            </a:lvl7pPr>
            <a:lvl8pPr lvl="7" rtl="0">
              <a:spcBef>
                <a:spcPts val="0"/>
              </a:spcBef>
              <a:spcAft>
                <a:spcPts val="0"/>
              </a:spcAft>
              <a:buClr>
                <a:schemeClr val="dk2"/>
              </a:buClr>
              <a:buSzPts val="3000"/>
              <a:buNone/>
              <a:defRPr>
                <a:solidFill>
                  <a:schemeClr val="dk2"/>
                </a:solidFill>
              </a:defRPr>
            </a:lvl8pPr>
            <a:lvl9pPr lvl="8" rtl="0">
              <a:spcBef>
                <a:spcPts val="0"/>
              </a:spcBef>
              <a:spcAft>
                <a:spcPts val="0"/>
              </a:spcAft>
              <a:buClr>
                <a:schemeClr val="dk2"/>
              </a:buClr>
              <a:buSzPts val="3000"/>
              <a:buNone/>
              <a:defRPr>
                <a:solidFill>
                  <a:schemeClr val="dk2"/>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p:nvPr/>
        </p:nvSpPr>
        <p:spPr>
          <a:xfrm>
            <a:off x="0" y="0"/>
            <a:ext cx="914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7"/>
          <p:cNvSpPr txBox="1">
            <a:spLocks noGrp="1"/>
          </p:cNvSpPr>
          <p:nvPr>
            <p:ph type="body" idx="1"/>
          </p:nvPr>
        </p:nvSpPr>
        <p:spPr>
          <a:xfrm>
            <a:off x="484625" y="2898800"/>
            <a:ext cx="3300600" cy="2070900"/>
          </a:xfrm>
          <a:prstGeom prst="rect">
            <a:avLst/>
          </a:prstGeom>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Char char="●"/>
              <a:defRPr sz="1400">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32" name="Google Shape;32;p7"/>
          <p:cNvSpPr txBox="1">
            <a:spLocks noGrp="1"/>
          </p:cNvSpPr>
          <p:nvPr>
            <p:ph type="title"/>
          </p:nvPr>
        </p:nvSpPr>
        <p:spPr>
          <a:xfrm>
            <a:off x="484625" y="1597525"/>
            <a:ext cx="35310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3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1"/>
        </a:solidFill>
        <a:effectLst/>
      </p:bgPr>
    </p:bg>
    <p:spTree>
      <p:nvGrpSpPr>
        <p:cNvPr id="1" name="Shape 36"/>
        <p:cNvGrpSpPr/>
        <p:nvPr/>
      </p:nvGrpSpPr>
      <p:grpSpPr>
        <a:xfrm>
          <a:off x="0" y="0"/>
          <a:ext cx="0" cy="0"/>
          <a:chOff x="0" y="0"/>
          <a:chExt cx="0" cy="0"/>
        </a:xfrm>
      </p:grpSpPr>
      <p:sp>
        <p:nvSpPr>
          <p:cNvPr id="37" name="Google Shape;37;p9"/>
          <p:cNvSpPr txBox="1">
            <a:spLocks noGrp="1"/>
          </p:cNvSpPr>
          <p:nvPr>
            <p:ph type="ctrTitle"/>
          </p:nvPr>
        </p:nvSpPr>
        <p:spPr>
          <a:xfrm>
            <a:off x="624000" y="1564600"/>
            <a:ext cx="5762400" cy="1139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dk1"/>
              </a:buClr>
              <a:buSzPts val="5200"/>
              <a:buFont typeface="Montserrat"/>
              <a:buNone/>
              <a:defRPr sz="10000">
                <a:solidFill>
                  <a:schemeClr val="dk1"/>
                </a:solidFill>
                <a:latin typeface="Montserrat"/>
                <a:ea typeface="Montserrat"/>
                <a:cs typeface="Montserrat"/>
                <a:sym typeface="Montserrat"/>
              </a:defRPr>
            </a:lvl1pPr>
            <a:lvl2pPr lvl="1" rtl="0">
              <a:spcBef>
                <a:spcPts val="0"/>
              </a:spcBef>
              <a:spcAft>
                <a:spcPts val="0"/>
              </a:spcAft>
              <a:buClr>
                <a:schemeClr val="dk1"/>
              </a:buClr>
              <a:buSzPts val="5200"/>
              <a:buNone/>
              <a:defRPr sz="5200">
                <a:solidFill>
                  <a:schemeClr val="dk1"/>
                </a:solidFill>
              </a:defRPr>
            </a:lvl2pPr>
            <a:lvl3pPr lvl="2" rtl="0">
              <a:spcBef>
                <a:spcPts val="0"/>
              </a:spcBef>
              <a:spcAft>
                <a:spcPts val="0"/>
              </a:spcAft>
              <a:buClr>
                <a:schemeClr val="dk1"/>
              </a:buClr>
              <a:buSzPts val="5200"/>
              <a:buNone/>
              <a:defRPr sz="5200">
                <a:solidFill>
                  <a:schemeClr val="dk1"/>
                </a:solidFill>
              </a:defRPr>
            </a:lvl3pPr>
            <a:lvl4pPr lvl="3" rtl="0">
              <a:spcBef>
                <a:spcPts val="0"/>
              </a:spcBef>
              <a:spcAft>
                <a:spcPts val="0"/>
              </a:spcAft>
              <a:buClr>
                <a:schemeClr val="dk1"/>
              </a:buClr>
              <a:buSzPts val="5200"/>
              <a:buNone/>
              <a:defRPr sz="5200">
                <a:solidFill>
                  <a:schemeClr val="dk1"/>
                </a:solidFill>
              </a:defRPr>
            </a:lvl4pPr>
            <a:lvl5pPr lvl="4" rtl="0">
              <a:spcBef>
                <a:spcPts val="0"/>
              </a:spcBef>
              <a:spcAft>
                <a:spcPts val="0"/>
              </a:spcAft>
              <a:buClr>
                <a:schemeClr val="dk1"/>
              </a:buClr>
              <a:buSzPts val="5200"/>
              <a:buNone/>
              <a:defRPr sz="5200">
                <a:solidFill>
                  <a:schemeClr val="dk1"/>
                </a:solidFill>
              </a:defRPr>
            </a:lvl5pPr>
            <a:lvl6pPr lvl="5" rtl="0">
              <a:spcBef>
                <a:spcPts val="0"/>
              </a:spcBef>
              <a:spcAft>
                <a:spcPts val="0"/>
              </a:spcAft>
              <a:buClr>
                <a:schemeClr val="dk1"/>
              </a:buClr>
              <a:buSzPts val="5200"/>
              <a:buNone/>
              <a:defRPr sz="5200">
                <a:solidFill>
                  <a:schemeClr val="dk1"/>
                </a:solidFill>
              </a:defRPr>
            </a:lvl6pPr>
            <a:lvl7pPr lvl="6" rtl="0">
              <a:spcBef>
                <a:spcPts val="0"/>
              </a:spcBef>
              <a:spcAft>
                <a:spcPts val="0"/>
              </a:spcAft>
              <a:buClr>
                <a:schemeClr val="dk1"/>
              </a:buClr>
              <a:buSzPts val="5200"/>
              <a:buNone/>
              <a:defRPr sz="5200">
                <a:solidFill>
                  <a:schemeClr val="dk1"/>
                </a:solidFill>
              </a:defRPr>
            </a:lvl7pPr>
            <a:lvl8pPr lvl="7" rtl="0">
              <a:spcBef>
                <a:spcPts val="0"/>
              </a:spcBef>
              <a:spcAft>
                <a:spcPts val="0"/>
              </a:spcAft>
              <a:buClr>
                <a:schemeClr val="dk1"/>
              </a:buClr>
              <a:buSzPts val="5200"/>
              <a:buNone/>
              <a:defRPr sz="5200">
                <a:solidFill>
                  <a:schemeClr val="dk1"/>
                </a:solidFill>
              </a:defRPr>
            </a:lvl8pPr>
            <a:lvl9pPr lvl="8" rtl="0">
              <a:spcBef>
                <a:spcPts val="0"/>
              </a:spcBef>
              <a:spcAft>
                <a:spcPts val="0"/>
              </a:spcAft>
              <a:buClr>
                <a:schemeClr val="dk1"/>
              </a:buClr>
              <a:buSzPts val="5200"/>
              <a:buNone/>
              <a:defRPr sz="5200">
                <a:solidFill>
                  <a:schemeClr val="dk1"/>
                </a:solidFill>
              </a:defRPr>
            </a:lvl9pPr>
          </a:lstStyle>
          <a:p>
            <a:endParaRPr/>
          </a:p>
        </p:txBody>
      </p:sp>
      <p:sp>
        <p:nvSpPr>
          <p:cNvPr id="38" name="Google Shape;38;p9"/>
          <p:cNvSpPr txBox="1">
            <a:spLocks noGrp="1"/>
          </p:cNvSpPr>
          <p:nvPr>
            <p:ph type="subTitle" idx="1"/>
          </p:nvPr>
        </p:nvSpPr>
        <p:spPr>
          <a:xfrm>
            <a:off x="624000" y="2555229"/>
            <a:ext cx="3764700" cy="799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2800"/>
              <a:buNone/>
              <a:defRPr sz="1400">
                <a:solidFill>
                  <a:schemeClr val="dk1"/>
                </a:solidFill>
              </a:defRPr>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42"/>
        <p:cNvGrpSpPr/>
        <p:nvPr/>
      </p:nvGrpSpPr>
      <p:grpSpPr>
        <a:xfrm>
          <a:off x="0" y="0"/>
          <a:ext cx="0" cy="0"/>
          <a:chOff x="0" y="0"/>
          <a:chExt cx="0" cy="0"/>
        </a:xfrm>
      </p:grpSpPr>
      <p:sp>
        <p:nvSpPr>
          <p:cNvPr id="43" name="Google Shape;43;p11"/>
          <p:cNvSpPr txBox="1">
            <a:spLocks noGrp="1"/>
          </p:cNvSpPr>
          <p:nvPr>
            <p:ph type="title" hasCustomPrompt="1"/>
          </p:nvPr>
        </p:nvSpPr>
        <p:spPr>
          <a:xfrm>
            <a:off x="713250" y="943600"/>
            <a:ext cx="77175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6000"/>
              <a:buFont typeface="Montserrat"/>
              <a:buNone/>
              <a:defRPr sz="6000">
                <a:solidFill>
                  <a:schemeClr val="lt1"/>
                </a:solidFill>
                <a:latin typeface="Montserrat"/>
                <a:ea typeface="Montserrat"/>
                <a:cs typeface="Montserrat"/>
                <a:sym typeface="Montserrat"/>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44" name="Google Shape;44;p11"/>
          <p:cNvSpPr txBox="1">
            <a:spLocks noGrp="1"/>
          </p:cNvSpPr>
          <p:nvPr>
            <p:ph type="body" idx="1"/>
          </p:nvPr>
        </p:nvSpPr>
        <p:spPr>
          <a:xfrm>
            <a:off x="713250" y="2989700"/>
            <a:ext cx="7717500" cy="4482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a:endParaRPr/>
          </a:p>
        </p:txBody>
      </p:sp>
      <p:sp>
        <p:nvSpPr>
          <p:cNvPr id="45" name="Google Shape;45;p11"/>
          <p:cNvSpPr/>
          <p:nvPr/>
        </p:nvSpPr>
        <p:spPr>
          <a:xfrm>
            <a:off x="0" y="0"/>
            <a:ext cx="91440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6"/>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CUSTOM_1">
    <p:bg>
      <p:bgPr>
        <a:solidFill>
          <a:schemeClr val="dk1"/>
        </a:solidFill>
        <a:effectLst/>
      </p:bgPr>
    </p:bg>
    <p:spTree>
      <p:nvGrpSpPr>
        <p:cNvPr id="1" name="Shape 47"/>
        <p:cNvGrpSpPr/>
        <p:nvPr/>
      </p:nvGrpSpPr>
      <p:grpSpPr>
        <a:xfrm>
          <a:off x="0" y="0"/>
          <a:ext cx="0" cy="0"/>
          <a:chOff x="0" y="0"/>
          <a:chExt cx="0" cy="0"/>
        </a:xfrm>
      </p:grpSpPr>
      <p:sp>
        <p:nvSpPr>
          <p:cNvPr id="48" name="Google Shape;48;p13"/>
          <p:cNvSpPr txBox="1">
            <a:spLocks noGrp="1"/>
          </p:cNvSpPr>
          <p:nvPr>
            <p:ph type="title"/>
          </p:nvPr>
        </p:nvSpPr>
        <p:spPr>
          <a:xfrm>
            <a:off x="4936350" y="2198975"/>
            <a:ext cx="28071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49" name="Google Shape;49;p13"/>
          <p:cNvSpPr txBox="1">
            <a:spLocks noGrp="1"/>
          </p:cNvSpPr>
          <p:nvPr>
            <p:ph type="title" idx="2" hasCustomPrompt="1"/>
          </p:nvPr>
        </p:nvSpPr>
        <p:spPr>
          <a:xfrm>
            <a:off x="4327946" y="1359750"/>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0" name="Google Shape;50;p13"/>
          <p:cNvSpPr txBox="1">
            <a:spLocks noGrp="1"/>
          </p:cNvSpPr>
          <p:nvPr>
            <p:ph type="title" idx="3" hasCustomPrompt="1"/>
          </p:nvPr>
        </p:nvSpPr>
        <p:spPr>
          <a:xfrm>
            <a:off x="4327946" y="2227673"/>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1" name="Google Shape;51;p13"/>
          <p:cNvSpPr txBox="1">
            <a:spLocks noGrp="1"/>
          </p:cNvSpPr>
          <p:nvPr>
            <p:ph type="title" idx="4"/>
          </p:nvPr>
        </p:nvSpPr>
        <p:spPr>
          <a:xfrm>
            <a:off x="4936350" y="3944025"/>
            <a:ext cx="27195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52" name="Google Shape;52;p13"/>
          <p:cNvSpPr txBox="1">
            <a:spLocks noGrp="1"/>
          </p:cNvSpPr>
          <p:nvPr>
            <p:ph type="title" idx="5"/>
          </p:nvPr>
        </p:nvSpPr>
        <p:spPr>
          <a:xfrm>
            <a:off x="4936350" y="1359750"/>
            <a:ext cx="27195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53" name="Google Shape;53;p13"/>
          <p:cNvSpPr txBox="1">
            <a:spLocks noGrp="1"/>
          </p:cNvSpPr>
          <p:nvPr>
            <p:ph type="title" idx="6"/>
          </p:nvPr>
        </p:nvSpPr>
        <p:spPr>
          <a:xfrm>
            <a:off x="4936350" y="3076100"/>
            <a:ext cx="2719500" cy="3252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endParaRPr/>
          </a:p>
        </p:txBody>
      </p:sp>
      <p:sp>
        <p:nvSpPr>
          <p:cNvPr id="54" name="Google Shape;54;p13"/>
          <p:cNvSpPr txBox="1">
            <a:spLocks noGrp="1"/>
          </p:cNvSpPr>
          <p:nvPr>
            <p:ph type="title" idx="7" hasCustomPrompt="1"/>
          </p:nvPr>
        </p:nvSpPr>
        <p:spPr>
          <a:xfrm>
            <a:off x="4327946" y="3076100"/>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5" name="Google Shape;55;p13"/>
          <p:cNvSpPr txBox="1">
            <a:spLocks noGrp="1"/>
          </p:cNvSpPr>
          <p:nvPr>
            <p:ph type="title" idx="8" hasCustomPrompt="1"/>
          </p:nvPr>
        </p:nvSpPr>
        <p:spPr>
          <a:xfrm>
            <a:off x="4327946" y="3944023"/>
            <a:ext cx="684600" cy="2904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1pPr>
            <a:lvl2pPr lvl="1"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2pPr>
            <a:lvl3pPr lvl="2"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3pPr>
            <a:lvl4pPr lvl="3"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4pPr>
            <a:lvl5pPr lvl="4"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5pPr>
            <a:lvl6pPr lvl="5"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6pPr>
            <a:lvl7pPr lvl="6"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7pPr>
            <a:lvl8pPr lvl="7"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8pPr>
            <a:lvl9pPr lvl="8" algn="ctr" rtl="0">
              <a:spcBef>
                <a:spcPts val="0"/>
              </a:spcBef>
              <a:spcAft>
                <a:spcPts val="0"/>
              </a:spcAft>
              <a:buClr>
                <a:schemeClr val="lt1"/>
              </a:buClr>
              <a:buSzPts val="1700"/>
              <a:buFont typeface="Montserrat"/>
              <a:buNone/>
              <a:defRPr sz="1700">
                <a:solidFill>
                  <a:schemeClr val="lt1"/>
                </a:solidFill>
                <a:latin typeface="Montserrat"/>
                <a:ea typeface="Montserrat"/>
                <a:cs typeface="Montserrat"/>
                <a:sym typeface="Montserrat"/>
              </a:defRPr>
            </a:lvl9pPr>
          </a:lstStyle>
          <a:p>
            <a:r>
              <a:t>xx%</a:t>
            </a:r>
          </a:p>
        </p:txBody>
      </p:sp>
      <p:sp>
        <p:nvSpPr>
          <p:cNvPr id="56" name="Google Shape;56;p13"/>
          <p:cNvSpPr txBox="1">
            <a:spLocks noGrp="1"/>
          </p:cNvSpPr>
          <p:nvPr>
            <p:ph type="subTitle" idx="1"/>
          </p:nvPr>
        </p:nvSpPr>
        <p:spPr>
          <a:xfrm>
            <a:off x="4936350" y="1759120"/>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7" name="Google Shape;57;p13"/>
          <p:cNvSpPr txBox="1">
            <a:spLocks noGrp="1"/>
          </p:cNvSpPr>
          <p:nvPr>
            <p:ph type="subTitle" idx="9"/>
          </p:nvPr>
        </p:nvSpPr>
        <p:spPr>
          <a:xfrm>
            <a:off x="4936350" y="3475470"/>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8" name="Google Shape;58;p13"/>
          <p:cNvSpPr txBox="1">
            <a:spLocks noGrp="1"/>
          </p:cNvSpPr>
          <p:nvPr>
            <p:ph type="subTitle" idx="13"/>
          </p:nvPr>
        </p:nvSpPr>
        <p:spPr>
          <a:xfrm>
            <a:off x="4936350" y="2545123"/>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59" name="Google Shape;59;p13"/>
          <p:cNvSpPr txBox="1">
            <a:spLocks noGrp="1"/>
          </p:cNvSpPr>
          <p:nvPr>
            <p:ph type="subTitle" idx="14"/>
          </p:nvPr>
        </p:nvSpPr>
        <p:spPr>
          <a:xfrm>
            <a:off x="5007848" y="4290173"/>
            <a:ext cx="2454000" cy="236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Clr>
                <a:schemeClr val="lt1"/>
              </a:buClr>
              <a:buSzPts val="1400"/>
              <a:buNone/>
              <a:defRPr sz="1400">
                <a:solidFill>
                  <a:schemeClr val="lt1"/>
                </a:solidFill>
              </a:defRPr>
            </a:lvl1pPr>
            <a:lvl2pPr lvl="1" algn="ctr" rtl="0">
              <a:lnSpc>
                <a:spcPct val="100000"/>
              </a:lnSpc>
              <a:spcBef>
                <a:spcPts val="0"/>
              </a:spcBef>
              <a:spcAft>
                <a:spcPts val="0"/>
              </a:spcAft>
              <a:buClr>
                <a:schemeClr val="lt1"/>
              </a:buClr>
              <a:buSzPts val="1400"/>
              <a:buNone/>
              <a:defRPr>
                <a:solidFill>
                  <a:schemeClr val="lt1"/>
                </a:solidFill>
              </a:defRPr>
            </a:lvl2pPr>
            <a:lvl3pPr lvl="2" algn="ctr" rtl="0">
              <a:lnSpc>
                <a:spcPct val="100000"/>
              </a:lnSpc>
              <a:spcBef>
                <a:spcPts val="0"/>
              </a:spcBef>
              <a:spcAft>
                <a:spcPts val="0"/>
              </a:spcAft>
              <a:buClr>
                <a:schemeClr val="lt1"/>
              </a:buClr>
              <a:buSzPts val="1400"/>
              <a:buNone/>
              <a:defRPr>
                <a:solidFill>
                  <a:schemeClr val="lt1"/>
                </a:solidFill>
              </a:defRPr>
            </a:lvl3pPr>
            <a:lvl4pPr lvl="3" algn="ctr" rtl="0">
              <a:lnSpc>
                <a:spcPct val="100000"/>
              </a:lnSpc>
              <a:spcBef>
                <a:spcPts val="0"/>
              </a:spcBef>
              <a:spcAft>
                <a:spcPts val="0"/>
              </a:spcAft>
              <a:buClr>
                <a:schemeClr val="lt1"/>
              </a:buClr>
              <a:buSzPts val="1400"/>
              <a:buNone/>
              <a:defRPr>
                <a:solidFill>
                  <a:schemeClr val="lt1"/>
                </a:solidFill>
              </a:defRPr>
            </a:lvl4pPr>
            <a:lvl5pPr lvl="4" algn="ctr" rtl="0">
              <a:lnSpc>
                <a:spcPct val="100000"/>
              </a:lnSpc>
              <a:spcBef>
                <a:spcPts val="0"/>
              </a:spcBef>
              <a:spcAft>
                <a:spcPts val="0"/>
              </a:spcAft>
              <a:buClr>
                <a:schemeClr val="lt1"/>
              </a:buClr>
              <a:buSzPts val="1400"/>
              <a:buNone/>
              <a:defRPr>
                <a:solidFill>
                  <a:schemeClr val="lt1"/>
                </a:solidFill>
              </a:defRPr>
            </a:lvl5pPr>
            <a:lvl6pPr lvl="5" algn="ctr" rtl="0">
              <a:lnSpc>
                <a:spcPct val="100000"/>
              </a:lnSpc>
              <a:spcBef>
                <a:spcPts val="0"/>
              </a:spcBef>
              <a:spcAft>
                <a:spcPts val="0"/>
              </a:spcAft>
              <a:buClr>
                <a:schemeClr val="lt1"/>
              </a:buClr>
              <a:buSzPts val="1400"/>
              <a:buNone/>
              <a:defRPr>
                <a:solidFill>
                  <a:schemeClr val="lt1"/>
                </a:solidFill>
              </a:defRPr>
            </a:lvl6pPr>
            <a:lvl7pPr lvl="6" algn="ctr" rtl="0">
              <a:lnSpc>
                <a:spcPct val="100000"/>
              </a:lnSpc>
              <a:spcBef>
                <a:spcPts val="0"/>
              </a:spcBef>
              <a:spcAft>
                <a:spcPts val="0"/>
              </a:spcAft>
              <a:buClr>
                <a:schemeClr val="lt1"/>
              </a:buClr>
              <a:buSzPts val="1400"/>
              <a:buNone/>
              <a:defRPr>
                <a:solidFill>
                  <a:schemeClr val="lt1"/>
                </a:solidFill>
              </a:defRPr>
            </a:lvl7pPr>
            <a:lvl8pPr lvl="7" algn="ctr" rtl="0">
              <a:lnSpc>
                <a:spcPct val="100000"/>
              </a:lnSpc>
              <a:spcBef>
                <a:spcPts val="0"/>
              </a:spcBef>
              <a:spcAft>
                <a:spcPts val="0"/>
              </a:spcAft>
              <a:buClr>
                <a:schemeClr val="lt1"/>
              </a:buClr>
              <a:buSzPts val="1400"/>
              <a:buNone/>
              <a:defRPr>
                <a:solidFill>
                  <a:schemeClr val="lt1"/>
                </a:solidFill>
              </a:defRPr>
            </a:lvl8pPr>
            <a:lvl9pPr lvl="8" algn="ctr" rtl="0">
              <a:lnSpc>
                <a:spcPct val="100000"/>
              </a:lnSpc>
              <a:spcBef>
                <a:spcPts val="0"/>
              </a:spcBef>
              <a:spcAft>
                <a:spcPts val="0"/>
              </a:spcAft>
              <a:buClr>
                <a:schemeClr val="lt1"/>
              </a:buClr>
              <a:buSzPts val="1400"/>
              <a:buNone/>
              <a:defRPr>
                <a:solidFill>
                  <a:schemeClr val="lt1"/>
                </a:solidFill>
              </a:defRPr>
            </a:lvl9pPr>
          </a:lstStyle>
          <a:p>
            <a:endParaRPr/>
          </a:p>
        </p:txBody>
      </p:sp>
      <p:sp>
        <p:nvSpPr>
          <p:cNvPr id="60" name="Google Shape;60;p13"/>
          <p:cNvSpPr txBox="1">
            <a:spLocks noGrp="1"/>
          </p:cNvSpPr>
          <p:nvPr>
            <p:ph type="title" idx="15"/>
          </p:nvPr>
        </p:nvSpPr>
        <p:spPr>
          <a:xfrm>
            <a:off x="4327950" y="530725"/>
            <a:ext cx="3769200" cy="5286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2600"/>
              <a:buFont typeface="Montserrat"/>
              <a:buNone/>
              <a:defRPr sz="2600">
                <a:solidFill>
                  <a:schemeClr val="lt1"/>
                </a:solidFill>
                <a:latin typeface="Montserrat"/>
                <a:ea typeface="Montserrat"/>
                <a:cs typeface="Montserrat"/>
                <a:sym typeface="Montserrat"/>
              </a:defRPr>
            </a:lvl1pPr>
            <a:lvl2pPr lvl="1" rtl="0">
              <a:spcBef>
                <a:spcPts val="0"/>
              </a:spcBef>
              <a:spcAft>
                <a:spcPts val="0"/>
              </a:spcAft>
              <a:buClr>
                <a:schemeClr val="lt1"/>
              </a:buClr>
              <a:buSzPts val="2600"/>
              <a:buNone/>
              <a:defRPr sz="2600">
                <a:solidFill>
                  <a:schemeClr val="lt1"/>
                </a:solidFill>
              </a:defRPr>
            </a:lvl2pPr>
            <a:lvl3pPr lvl="2" rtl="0">
              <a:spcBef>
                <a:spcPts val="0"/>
              </a:spcBef>
              <a:spcAft>
                <a:spcPts val="0"/>
              </a:spcAft>
              <a:buClr>
                <a:schemeClr val="lt1"/>
              </a:buClr>
              <a:buSzPts val="2600"/>
              <a:buNone/>
              <a:defRPr sz="2600">
                <a:solidFill>
                  <a:schemeClr val="lt1"/>
                </a:solidFill>
              </a:defRPr>
            </a:lvl3pPr>
            <a:lvl4pPr lvl="3" rtl="0">
              <a:spcBef>
                <a:spcPts val="0"/>
              </a:spcBef>
              <a:spcAft>
                <a:spcPts val="0"/>
              </a:spcAft>
              <a:buClr>
                <a:schemeClr val="lt1"/>
              </a:buClr>
              <a:buSzPts val="2600"/>
              <a:buNone/>
              <a:defRPr sz="2600">
                <a:solidFill>
                  <a:schemeClr val="lt1"/>
                </a:solidFill>
              </a:defRPr>
            </a:lvl4pPr>
            <a:lvl5pPr lvl="4" rtl="0">
              <a:spcBef>
                <a:spcPts val="0"/>
              </a:spcBef>
              <a:spcAft>
                <a:spcPts val="0"/>
              </a:spcAft>
              <a:buClr>
                <a:schemeClr val="lt1"/>
              </a:buClr>
              <a:buSzPts val="2600"/>
              <a:buNone/>
              <a:defRPr sz="2600">
                <a:solidFill>
                  <a:schemeClr val="lt1"/>
                </a:solidFill>
              </a:defRPr>
            </a:lvl5pPr>
            <a:lvl6pPr lvl="5" rtl="0">
              <a:spcBef>
                <a:spcPts val="0"/>
              </a:spcBef>
              <a:spcAft>
                <a:spcPts val="0"/>
              </a:spcAft>
              <a:buClr>
                <a:schemeClr val="lt1"/>
              </a:buClr>
              <a:buSzPts val="2600"/>
              <a:buNone/>
              <a:defRPr sz="2600">
                <a:solidFill>
                  <a:schemeClr val="lt1"/>
                </a:solidFill>
              </a:defRPr>
            </a:lvl6pPr>
            <a:lvl7pPr lvl="6" rtl="0">
              <a:spcBef>
                <a:spcPts val="0"/>
              </a:spcBef>
              <a:spcAft>
                <a:spcPts val="0"/>
              </a:spcAft>
              <a:buClr>
                <a:schemeClr val="lt1"/>
              </a:buClr>
              <a:buSzPts val="2600"/>
              <a:buNone/>
              <a:defRPr sz="2600">
                <a:solidFill>
                  <a:schemeClr val="lt1"/>
                </a:solidFill>
              </a:defRPr>
            </a:lvl7pPr>
            <a:lvl8pPr lvl="7" rtl="0">
              <a:spcBef>
                <a:spcPts val="0"/>
              </a:spcBef>
              <a:spcAft>
                <a:spcPts val="0"/>
              </a:spcAft>
              <a:buClr>
                <a:schemeClr val="lt1"/>
              </a:buClr>
              <a:buSzPts val="2600"/>
              <a:buNone/>
              <a:defRPr sz="2600">
                <a:solidFill>
                  <a:schemeClr val="lt1"/>
                </a:solidFill>
              </a:defRPr>
            </a:lvl8pPr>
            <a:lvl9pPr lvl="8" rtl="0">
              <a:spcBef>
                <a:spcPts val="0"/>
              </a:spcBef>
              <a:spcAft>
                <a:spcPts val="0"/>
              </a:spcAft>
              <a:buClr>
                <a:schemeClr val="lt1"/>
              </a:buClr>
              <a:buSzPts val="2600"/>
              <a:buNone/>
              <a:defRPr sz="2600">
                <a:solidFill>
                  <a:schemeClr val="lt1"/>
                </a:solidFill>
              </a:defRPr>
            </a:lvl9pPr>
          </a:lstStyle>
          <a:p>
            <a:endParaRPr/>
          </a:p>
        </p:txBody>
      </p:sp>
      <p:sp>
        <p:nvSpPr>
          <p:cNvPr id="61" name="Google Shape;61;p13"/>
          <p:cNvSpPr/>
          <p:nvPr/>
        </p:nvSpPr>
        <p:spPr>
          <a:xfrm>
            <a:off x="0" y="0"/>
            <a:ext cx="2454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1132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hlink"/>
              </a:buClr>
              <a:buSzPts val="2700"/>
              <a:buFont typeface="Montserrat ExtraLight"/>
              <a:buNone/>
              <a:defRPr sz="2700">
                <a:solidFill>
                  <a:schemeClr val="hlink"/>
                </a:solidFill>
                <a:latin typeface="Montserrat ExtraLight"/>
                <a:ea typeface="Montserrat ExtraLight"/>
                <a:cs typeface="Montserrat ExtraLight"/>
                <a:sym typeface="Montserrat ExtraLight"/>
              </a:defRPr>
            </a:lvl1pPr>
            <a:lvl2pPr lvl="1">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2pPr>
            <a:lvl3pPr lvl="2">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3pPr>
            <a:lvl4pPr lvl="3">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4pPr>
            <a:lvl5pPr lvl="4">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5pPr>
            <a:lvl6pPr lvl="5">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6pPr>
            <a:lvl7pPr lvl="6">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7pPr>
            <a:lvl8pPr lvl="7">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8pPr>
            <a:lvl9pPr lvl="8">
              <a:spcBef>
                <a:spcPts val="0"/>
              </a:spcBef>
              <a:spcAft>
                <a:spcPts val="0"/>
              </a:spcAft>
              <a:buClr>
                <a:schemeClr val="hlink"/>
              </a:buClr>
              <a:buSzPts val="3000"/>
              <a:buFont typeface="Alata"/>
              <a:buNone/>
              <a:defRPr sz="3000">
                <a:solidFill>
                  <a:schemeClr val="hlink"/>
                </a:solidFill>
                <a:latin typeface="Alata"/>
                <a:ea typeface="Alata"/>
                <a:cs typeface="Alata"/>
                <a:sym typeface="Alata"/>
              </a:defRPr>
            </a:lvl9pPr>
          </a:lstStyle>
          <a:p>
            <a:endParaRPr/>
          </a:p>
        </p:txBody>
      </p:sp>
      <p:sp>
        <p:nvSpPr>
          <p:cNvPr id="7" name="Google Shape;7;p1"/>
          <p:cNvSpPr txBox="1">
            <a:spLocks noGrp="1"/>
          </p:cNvSpPr>
          <p:nvPr>
            <p:ph type="body" idx="1"/>
          </p:nvPr>
        </p:nvSpPr>
        <p:spPr>
          <a:xfrm>
            <a:off x="713225" y="1152475"/>
            <a:ext cx="7717500" cy="34515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hlink"/>
              </a:buClr>
              <a:buSzPts val="1800"/>
              <a:buFont typeface="Abel"/>
              <a:buChar char="●"/>
              <a:defRPr sz="1800">
                <a:solidFill>
                  <a:schemeClr val="hlink"/>
                </a:solidFill>
                <a:latin typeface="Abel"/>
                <a:ea typeface="Abel"/>
                <a:cs typeface="Abel"/>
                <a:sym typeface="Abel"/>
              </a:defRPr>
            </a:lvl1pPr>
            <a:lvl2pPr marL="914400" lvl="1"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2pPr>
            <a:lvl3pPr marL="1371600" lvl="2"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3pPr>
            <a:lvl4pPr marL="1828800" lvl="3"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4pPr>
            <a:lvl5pPr marL="2286000" lvl="4"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5pPr>
            <a:lvl6pPr marL="2743200" lvl="5"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6pPr>
            <a:lvl7pPr marL="3200400" lvl="6"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7pPr>
            <a:lvl8pPr marL="3657600" lvl="7" indent="-317500">
              <a:lnSpc>
                <a:spcPct val="115000"/>
              </a:lnSpc>
              <a:spcBef>
                <a:spcPts val="1600"/>
              </a:spcBef>
              <a:spcAft>
                <a:spcPts val="0"/>
              </a:spcAft>
              <a:buClr>
                <a:schemeClr val="hlink"/>
              </a:buClr>
              <a:buSzPts val="1400"/>
              <a:buFont typeface="Abel"/>
              <a:buChar char="○"/>
              <a:defRPr>
                <a:solidFill>
                  <a:schemeClr val="hlink"/>
                </a:solidFill>
                <a:latin typeface="Abel"/>
                <a:ea typeface="Abel"/>
                <a:cs typeface="Abel"/>
                <a:sym typeface="Abel"/>
              </a:defRPr>
            </a:lvl8pPr>
            <a:lvl9pPr marL="4114800" lvl="8" indent="-317500">
              <a:lnSpc>
                <a:spcPct val="115000"/>
              </a:lnSpc>
              <a:spcBef>
                <a:spcPts val="1600"/>
              </a:spcBef>
              <a:spcAft>
                <a:spcPts val="1600"/>
              </a:spcAft>
              <a:buClr>
                <a:schemeClr val="hlink"/>
              </a:buClr>
              <a:buSzPts val="1400"/>
              <a:buFont typeface="Abel"/>
              <a:buChar char="■"/>
              <a:defRPr>
                <a:solidFill>
                  <a:schemeClr val="hlink"/>
                </a:solidFill>
                <a:latin typeface="Abel"/>
                <a:ea typeface="Abel"/>
                <a:cs typeface="Abel"/>
                <a:sym typeface="Abel"/>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7" r:id="rId7"/>
    <p:sldLayoutId id="2147483658" r:id="rId8"/>
    <p:sldLayoutId id="2147483659" r:id="rId9"/>
    <p:sldLayoutId id="2147483660" r:id="rId10"/>
    <p:sldLayoutId id="2147483664" r:id="rId11"/>
    <p:sldLayoutId id="2147483665" r:id="rId12"/>
    <p:sldLayoutId id="2147483666" r:id="rId13"/>
    <p:sldLayoutId id="2147483667"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6"/>
        <p:cNvGrpSpPr/>
        <p:nvPr/>
      </p:nvGrpSpPr>
      <p:grpSpPr>
        <a:xfrm>
          <a:off x="0" y="0"/>
          <a:ext cx="0" cy="0"/>
          <a:chOff x="0" y="0"/>
          <a:chExt cx="0" cy="0"/>
        </a:xfrm>
      </p:grpSpPr>
      <p:sp>
        <p:nvSpPr>
          <p:cNvPr id="187" name="Google Shape;187;p34"/>
          <p:cNvSpPr txBox="1">
            <a:spLocks noGrp="1"/>
          </p:cNvSpPr>
          <p:nvPr>
            <p:ph type="ctrTitle"/>
          </p:nvPr>
        </p:nvSpPr>
        <p:spPr>
          <a:xfrm>
            <a:off x="561900" y="1360475"/>
            <a:ext cx="8172600" cy="1508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4200" dirty="0">
                <a:solidFill>
                  <a:schemeClr val="lt1"/>
                </a:solidFill>
                <a:latin typeface="Montserrat"/>
                <a:ea typeface="Montserrat"/>
                <a:cs typeface="Montserrat"/>
                <a:sym typeface="Montserrat"/>
              </a:rPr>
              <a:t>Unequal Pay, Unequal Power: Gender and Workplace Disparities in India</a:t>
            </a:r>
            <a:br>
              <a:rPr lang="en-US" sz="4200" dirty="0">
                <a:solidFill>
                  <a:schemeClr val="lt1"/>
                </a:solidFill>
                <a:latin typeface="Montserrat"/>
                <a:ea typeface="Montserrat"/>
                <a:cs typeface="Montserrat"/>
                <a:sym typeface="Montserrat"/>
              </a:rPr>
            </a:br>
            <a:endParaRPr lang="en-US" sz="4200" dirty="0">
              <a:solidFill>
                <a:schemeClr val="lt1"/>
              </a:solidFill>
              <a:latin typeface="Montserrat"/>
              <a:ea typeface="Montserrat"/>
              <a:cs typeface="Montserrat"/>
              <a:sym typeface="Montserrat"/>
            </a:endParaRPr>
          </a:p>
        </p:txBody>
      </p:sp>
      <p:sp>
        <p:nvSpPr>
          <p:cNvPr id="188" name="Google Shape;188;p34"/>
          <p:cNvSpPr txBox="1">
            <a:spLocks noGrp="1"/>
          </p:cNvSpPr>
          <p:nvPr>
            <p:ph type="subTitle" idx="1"/>
          </p:nvPr>
        </p:nvSpPr>
        <p:spPr>
          <a:xfrm>
            <a:off x="2161500" y="2794233"/>
            <a:ext cx="4821000" cy="171589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500" dirty="0">
                <a:latin typeface="Abel"/>
                <a:ea typeface="Abel"/>
                <a:cs typeface="Abel"/>
                <a:sym typeface="Abel"/>
              </a:rPr>
              <a:t>By </a:t>
            </a:r>
          </a:p>
          <a:p>
            <a:pPr marL="0" lvl="0" indent="0" algn="ctr" rtl="0">
              <a:spcBef>
                <a:spcPts val="0"/>
              </a:spcBef>
              <a:spcAft>
                <a:spcPts val="0"/>
              </a:spcAft>
              <a:buNone/>
            </a:pPr>
            <a:r>
              <a:rPr lang="en-IN" sz="1500" dirty="0">
                <a:latin typeface="Abel"/>
                <a:ea typeface="Abel"/>
                <a:cs typeface="Abel"/>
                <a:sym typeface="Abel"/>
              </a:rPr>
              <a:t>Mayukh Paul</a:t>
            </a:r>
            <a:br>
              <a:rPr lang="en-IN" sz="1500" dirty="0">
                <a:latin typeface="Abel"/>
                <a:ea typeface="Abel"/>
                <a:cs typeface="Abel"/>
                <a:sym typeface="Abel"/>
              </a:rPr>
            </a:br>
            <a:r>
              <a:rPr lang="en-IN" sz="1500" dirty="0">
                <a:latin typeface="Abel"/>
                <a:ea typeface="Abel"/>
                <a:cs typeface="Abel"/>
                <a:sym typeface="Abel"/>
              </a:rPr>
              <a:t>Registration No – 220010026832</a:t>
            </a:r>
          </a:p>
          <a:p>
            <a:pPr marL="0" lvl="0" indent="0" algn="ctr" rtl="0">
              <a:spcBef>
                <a:spcPts val="0"/>
              </a:spcBef>
              <a:spcAft>
                <a:spcPts val="0"/>
              </a:spcAft>
              <a:buNone/>
            </a:pPr>
            <a:r>
              <a:rPr lang="en-IN" sz="1500" dirty="0">
                <a:latin typeface="Abel"/>
                <a:ea typeface="Abel"/>
                <a:cs typeface="Abel"/>
                <a:sym typeface="Abel"/>
              </a:rPr>
              <a:t>Enrolment No – 2211212001006</a:t>
            </a:r>
          </a:p>
          <a:p>
            <a:pPr marL="0" lvl="0" indent="0" algn="ctr" rtl="0">
              <a:spcBef>
                <a:spcPts val="0"/>
              </a:spcBef>
              <a:spcAft>
                <a:spcPts val="0"/>
              </a:spcAft>
              <a:buNone/>
            </a:pPr>
            <a:r>
              <a:rPr lang="en-IN" sz="1500" dirty="0">
                <a:latin typeface="Abel"/>
                <a:ea typeface="Abel"/>
                <a:cs typeface="Abel"/>
                <a:sym typeface="Abel"/>
              </a:rPr>
              <a:t>Semester/Year: 6</a:t>
            </a:r>
            <a:r>
              <a:rPr lang="en-IN" sz="1500" baseline="30000" dirty="0">
                <a:latin typeface="Abel"/>
                <a:ea typeface="Abel"/>
                <a:cs typeface="Abel"/>
                <a:sym typeface="Abel"/>
              </a:rPr>
              <a:t>th</a:t>
            </a:r>
            <a:r>
              <a:rPr lang="en-IN" sz="1500" dirty="0">
                <a:latin typeface="Abel"/>
                <a:ea typeface="Abel"/>
                <a:cs typeface="Abel"/>
                <a:sym typeface="Abel"/>
              </a:rPr>
              <a:t>/3</a:t>
            </a:r>
            <a:r>
              <a:rPr lang="en-IN" sz="1500" baseline="30000" dirty="0">
                <a:latin typeface="Abel"/>
                <a:ea typeface="Abel"/>
                <a:cs typeface="Abel"/>
                <a:sym typeface="Abel"/>
              </a:rPr>
              <a:t>rd</a:t>
            </a:r>
            <a:r>
              <a:rPr lang="en-IN" sz="1500" dirty="0">
                <a:latin typeface="Abel"/>
                <a:ea typeface="Abel"/>
                <a:cs typeface="Abel"/>
                <a:sym typeface="Abel"/>
              </a:rPr>
              <a:t> </a:t>
            </a:r>
          </a:p>
          <a:p>
            <a:pPr marL="0" lvl="0" indent="0" algn="ctr" rtl="0">
              <a:spcBef>
                <a:spcPts val="0"/>
              </a:spcBef>
              <a:spcAft>
                <a:spcPts val="0"/>
              </a:spcAft>
              <a:buNone/>
            </a:pPr>
            <a:r>
              <a:rPr lang="en-IN" sz="1500" dirty="0">
                <a:latin typeface="Abel"/>
                <a:ea typeface="Abel"/>
                <a:cs typeface="Abel"/>
                <a:sym typeface="Abel"/>
              </a:rPr>
              <a:t>Sister Nivedita University</a:t>
            </a:r>
          </a:p>
          <a:p>
            <a:pPr marL="0" lvl="0" indent="0" algn="ctr" rtl="0">
              <a:spcBef>
                <a:spcPts val="0"/>
              </a:spcBef>
              <a:spcAft>
                <a:spcPts val="0"/>
              </a:spcAft>
              <a:buNone/>
            </a:pPr>
            <a:r>
              <a:rPr lang="en-IN" sz="1500" dirty="0">
                <a:latin typeface="Abel"/>
                <a:ea typeface="Abel"/>
                <a:cs typeface="Abel"/>
                <a:sym typeface="Abel"/>
              </a:rPr>
              <a:t>Kol - 700156</a:t>
            </a:r>
          </a:p>
          <a:p>
            <a:pPr marL="0" lvl="0" indent="0" algn="ctr" rtl="0">
              <a:spcBef>
                <a:spcPts val="0"/>
              </a:spcBef>
              <a:spcAft>
                <a:spcPts val="0"/>
              </a:spcAft>
              <a:buNone/>
            </a:pPr>
            <a:endParaRPr sz="1500" dirty="0">
              <a:latin typeface="Abel"/>
              <a:ea typeface="Abel"/>
              <a:cs typeface="Abel"/>
              <a:sym typeface="Abel"/>
            </a:endParaRPr>
          </a:p>
        </p:txBody>
      </p:sp>
      <p:pic>
        <p:nvPicPr>
          <p:cNvPr id="2" name="Picture 1">
            <a:extLst>
              <a:ext uri="{FF2B5EF4-FFF2-40B4-BE49-F238E27FC236}">
                <a16:creationId xmlns:a16="http://schemas.microsoft.com/office/drawing/2014/main" id="{68BA14FC-4BFC-6E77-0DCD-14D801492462}"/>
              </a:ext>
            </a:extLst>
          </p:cNvPr>
          <p:cNvPicPr>
            <a:picLocks noChangeAspect="1"/>
          </p:cNvPicPr>
          <p:nvPr/>
        </p:nvPicPr>
        <p:blipFill>
          <a:blip r:embed="rId4"/>
          <a:stretch>
            <a:fillRect/>
          </a:stretch>
        </p:blipFill>
        <p:spPr>
          <a:xfrm>
            <a:off x="6601633" y="55086"/>
            <a:ext cx="2410435" cy="797437"/>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75"/>
        <p:cNvGrpSpPr/>
        <p:nvPr/>
      </p:nvGrpSpPr>
      <p:grpSpPr>
        <a:xfrm>
          <a:off x="0" y="0"/>
          <a:ext cx="0" cy="0"/>
          <a:chOff x="0" y="0"/>
          <a:chExt cx="0" cy="0"/>
        </a:xfrm>
      </p:grpSpPr>
      <p:pic>
        <p:nvPicPr>
          <p:cNvPr id="2" name="Picture 1">
            <a:extLst>
              <a:ext uri="{FF2B5EF4-FFF2-40B4-BE49-F238E27FC236}">
                <a16:creationId xmlns:a16="http://schemas.microsoft.com/office/drawing/2014/main" id="{C54B4371-6922-BA20-2D0B-B5178DEF2543}"/>
              </a:ext>
            </a:extLst>
          </p:cNvPr>
          <p:cNvPicPr>
            <a:picLocks noChangeAspect="1"/>
          </p:cNvPicPr>
          <p:nvPr/>
        </p:nvPicPr>
        <p:blipFill rotWithShape="1">
          <a:blip r:embed="rId3">
            <a:extLst>
              <a:ext uri="{28A0092B-C50C-407E-A947-70E740481C1C}">
                <a14:useLocalDpi xmlns:a14="http://schemas.microsoft.com/office/drawing/2010/main" val="0"/>
              </a:ext>
            </a:extLst>
          </a:blip>
          <a:srcRect r="38843"/>
          <a:stretch/>
        </p:blipFill>
        <p:spPr bwMode="auto">
          <a:xfrm>
            <a:off x="3844636" y="1383052"/>
            <a:ext cx="5112328" cy="2536315"/>
          </a:xfrm>
          <a:prstGeom prst="rect">
            <a:avLst/>
          </a:prstGeom>
          <a:ln w="127000" cap="sq">
            <a:solidFill>
              <a:srgbClr val="000000"/>
            </a:solidFill>
            <a:miter lim="800000"/>
          </a:ln>
          <a:effectLst>
            <a:outerShdw blurRad="57150" dist="50800" dir="2700000" algn="tl" rotWithShape="0">
              <a:srgbClr val="000000">
                <a:alpha val="40000"/>
              </a:srgbClr>
            </a:outerShdw>
          </a:effectLst>
          <a:extLst>
            <a:ext uri="{53640926-AAD7-44D8-BBD7-CCE9431645EC}">
              <a14:shadowObscured xmlns:a14="http://schemas.microsoft.com/office/drawing/2010/main"/>
            </a:ext>
          </a:extLst>
        </p:spPr>
      </p:pic>
      <p:sp>
        <p:nvSpPr>
          <p:cNvPr id="628" name="Google Shape;628;p61"/>
          <p:cNvSpPr/>
          <p:nvPr/>
        </p:nvSpPr>
        <p:spPr>
          <a:xfrm>
            <a:off x="0" y="0"/>
            <a:ext cx="36765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endParaRPr>
          </a:p>
        </p:txBody>
      </p:sp>
      <p:sp>
        <p:nvSpPr>
          <p:cNvPr id="629" name="Google Shape;629;p61"/>
          <p:cNvSpPr txBox="1">
            <a:spLocks noGrp="1"/>
          </p:cNvSpPr>
          <p:nvPr>
            <p:ph type="title"/>
          </p:nvPr>
        </p:nvSpPr>
        <p:spPr>
          <a:xfrm>
            <a:off x="211337" y="651938"/>
            <a:ext cx="3026877" cy="3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chemeClr val="bg1"/>
                </a:solidFill>
              </a:rPr>
              <a:t>1.1 Linear Regression</a:t>
            </a:r>
            <a:endParaRPr sz="1400" dirty="0">
              <a:solidFill>
                <a:schemeClr val="bg1"/>
              </a:solidFill>
            </a:endParaRPr>
          </a:p>
        </p:txBody>
      </p:sp>
      <p:sp>
        <p:nvSpPr>
          <p:cNvPr id="634" name="Google Shape;634;p61"/>
          <p:cNvSpPr txBox="1"/>
          <p:nvPr/>
        </p:nvSpPr>
        <p:spPr>
          <a:xfrm>
            <a:off x="116878" y="304238"/>
            <a:ext cx="3380455" cy="34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700" dirty="0">
                <a:solidFill>
                  <a:schemeClr val="lt1"/>
                </a:solidFill>
                <a:latin typeface="Montserrat Medium"/>
                <a:ea typeface="Montserrat Medium"/>
                <a:cs typeface="Montserrat Medium"/>
                <a:sym typeface="Montserrat Medium"/>
              </a:rPr>
              <a:t>ANALYSIS AND FINDING</a:t>
            </a:r>
            <a:endParaRPr sz="1700" dirty="0">
              <a:solidFill>
                <a:schemeClr val="lt1"/>
              </a:solidFill>
              <a:latin typeface="Montserrat Medium"/>
              <a:ea typeface="Montserrat Medium"/>
              <a:cs typeface="Montserrat Medium"/>
              <a:sym typeface="Montserrat Medium"/>
            </a:endParaRPr>
          </a:p>
        </p:txBody>
      </p:sp>
      <p:grpSp>
        <p:nvGrpSpPr>
          <p:cNvPr id="644" name="Google Shape;644;p61"/>
          <p:cNvGrpSpPr/>
          <p:nvPr/>
        </p:nvGrpSpPr>
        <p:grpSpPr>
          <a:xfrm>
            <a:off x="7384202" y="1890841"/>
            <a:ext cx="211801" cy="296972"/>
            <a:chOff x="1965325" y="238125"/>
            <a:chExt cx="3677100" cy="5219200"/>
          </a:xfrm>
        </p:grpSpPr>
        <p:sp>
          <p:nvSpPr>
            <p:cNvPr id="645" name="Google Shape;645;p61"/>
            <p:cNvSpPr/>
            <p:nvPr/>
          </p:nvSpPr>
          <p:spPr>
            <a:xfrm>
              <a:off x="3698275" y="3255450"/>
              <a:ext cx="203900" cy="203900"/>
            </a:xfrm>
            <a:custGeom>
              <a:avLst/>
              <a:gdLst/>
              <a:ahLst/>
              <a:cxnLst/>
              <a:rect l="l" t="t" r="r" b="b"/>
              <a:pathLst>
                <a:path w="8156" h="8156" extrusionOk="0">
                  <a:moveTo>
                    <a:pt x="4078" y="0"/>
                  </a:moveTo>
                  <a:cubicBezTo>
                    <a:pt x="1827" y="0"/>
                    <a:pt x="0" y="1827"/>
                    <a:pt x="0" y="4078"/>
                  </a:cubicBezTo>
                  <a:cubicBezTo>
                    <a:pt x="0" y="6329"/>
                    <a:pt x="1827" y="8155"/>
                    <a:pt x="4078" y="8155"/>
                  </a:cubicBezTo>
                  <a:cubicBezTo>
                    <a:pt x="6328" y="8155"/>
                    <a:pt x="8155" y="6329"/>
                    <a:pt x="8155" y="4078"/>
                  </a:cubicBezTo>
                  <a:cubicBezTo>
                    <a:pt x="8155" y="1827"/>
                    <a:pt x="6328" y="0"/>
                    <a:pt x="40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1"/>
            <p:cNvSpPr/>
            <p:nvPr/>
          </p:nvSpPr>
          <p:spPr>
            <a:xfrm>
              <a:off x="1965325" y="238125"/>
              <a:ext cx="3677100" cy="5219200"/>
            </a:xfrm>
            <a:custGeom>
              <a:avLst/>
              <a:gdLst/>
              <a:ahLst/>
              <a:cxnLst/>
              <a:rect l="l" t="t" r="r" b="b"/>
              <a:pathLst>
                <a:path w="147084" h="208768" extrusionOk="0">
                  <a:moveTo>
                    <a:pt x="4078" y="0"/>
                  </a:moveTo>
                  <a:cubicBezTo>
                    <a:pt x="1828" y="0"/>
                    <a:pt x="1" y="1827"/>
                    <a:pt x="1" y="4077"/>
                  </a:cubicBezTo>
                  <a:lnTo>
                    <a:pt x="1" y="204690"/>
                  </a:lnTo>
                  <a:cubicBezTo>
                    <a:pt x="1" y="206940"/>
                    <a:pt x="1828" y="208767"/>
                    <a:pt x="4078" y="208767"/>
                  </a:cubicBezTo>
                  <a:cubicBezTo>
                    <a:pt x="6329" y="208767"/>
                    <a:pt x="8156" y="206940"/>
                    <a:pt x="8156" y="204690"/>
                  </a:cubicBezTo>
                  <a:lnTo>
                    <a:pt x="8156" y="128848"/>
                  </a:lnTo>
                  <a:lnTo>
                    <a:pt x="55063" y="128848"/>
                  </a:lnTo>
                  <a:cubicBezTo>
                    <a:pt x="57281" y="128848"/>
                    <a:pt x="59141" y="127022"/>
                    <a:pt x="59141" y="124771"/>
                  </a:cubicBezTo>
                  <a:cubicBezTo>
                    <a:pt x="59141" y="122520"/>
                    <a:pt x="57281" y="120693"/>
                    <a:pt x="55063" y="120693"/>
                  </a:cubicBezTo>
                  <a:lnTo>
                    <a:pt x="8156" y="120693"/>
                  </a:lnTo>
                  <a:lnTo>
                    <a:pt x="8156" y="24465"/>
                  </a:lnTo>
                  <a:lnTo>
                    <a:pt x="133677" y="24465"/>
                  </a:lnTo>
                  <a:lnTo>
                    <a:pt x="93587" y="69872"/>
                  </a:lnTo>
                  <a:cubicBezTo>
                    <a:pt x="92217" y="71405"/>
                    <a:pt x="92217" y="73754"/>
                    <a:pt x="93587" y="75287"/>
                  </a:cubicBezTo>
                  <a:lnTo>
                    <a:pt x="133677" y="120693"/>
                  </a:lnTo>
                  <a:lnTo>
                    <a:pt x="91761" y="120693"/>
                  </a:lnTo>
                  <a:cubicBezTo>
                    <a:pt x="89510" y="120693"/>
                    <a:pt x="87683" y="122520"/>
                    <a:pt x="87683" y="124771"/>
                  </a:cubicBezTo>
                  <a:cubicBezTo>
                    <a:pt x="87683" y="127022"/>
                    <a:pt x="89510" y="128848"/>
                    <a:pt x="91761" y="128848"/>
                  </a:cubicBezTo>
                  <a:lnTo>
                    <a:pt x="142713" y="128848"/>
                  </a:lnTo>
                  <a:cubicBezTo>
                    <a:pt x="144311" y="128848"/>
                    <a:pt x="145779" y="127902"/>
                    <a:pt x="146431" y="126435"/>
                  </a:cubicBezTo>
                  <a:cubicBezTo>
                    <a:pt x="147084" y="124999"/>
                    <a:pt x="146823" y="123270"/>
                    <a:pt x="145779" y="122064"/>
                  </a:cubicBezTo>
                  <a:lnTo>
                    <a:pt x="102068" y="72579"/>
                  </a:lnTo>
                  <a:lnTo>
                    <a:pt x="145779" y="23095"/>
                  </a:lnTo>
                  <a:cubicBezTo>
                    <a:pt x="146823" y="21888"/>
                    <a:pt x="147084" y="20159"/>
                    <a:pt x="146431" y="18724"/>
                  </a:cubicBezTo>
                  <a:cubicBezTo>
                    <a:pt x="145779" y="17256"/>
                    <a:pt x="144311" y="16310"/>
                    <a:pt x="142713" y="16310"/>
                  </a:cubicBezTo>
                  <a:lnTo>
                    <a:pt x="8156" y="16310"/>
                  </a:lnTo>
                  <a:lnTo>
                    <a:pt x="8156" y="4077"/>
                  </a:lnTo>
                  <a:cubicBezTo>
                    <a:pt x="8156" y="1827"/>
                    <a:pt x="6329" y="0"/>
                    <a:pt x="40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 name="Google Shape;322;p45">
            <a:extLst>
              <a:ext uri="{FF2B5EF4-FFF2-40B4-BE49-F238E27FC236}">
                <a16:creationId xmlns:a16="http://schemas.microsoft.com/office/drawing/2014/main" id="{5D4E513F-9069-3696-1302-AF60770FF0B7}"/>
              </a:ext>
            </a:extLst>
          </p:cNvPr>
          <p:cNvSpPr txBox="1">
            <a:spLocks/>
          </p:cNvSpPr>
          <p:nvPr/>
        </p:nvSpPr>
        <p:spPr>
          <a:xfrm>
            <a:off x="116877" y="1107926"/>
            <a:ext cx="3535137" cy="388663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285750" indent="-285750">
              <a:buClr>
                <a:schemeClr val="bg1"/>
              </a:buClr>
              <a:buFont typeface="Arial" panose="020B0604020202020204" pitchFamily="34" charset="0"/>
              <a:buChar char="•"/>
            </a:pPr>
            <a:r>
              <a:rPr lang="en-US" dirty="0">
                <a:solidFill>
                  <a:schemeClr val="bg1"/>
                </a:solidFill>
                <a:latin typeface="Abel"/>
                <a:ea typeface="Abel"/>
                <a:cs typeface="Abel"/>
                <a:sym typeface="Abel"/>
              </a:rPr>
              <a:t>Age (mv012) – Individual get older, their labor force increase</a:t>
            </a:r>
          </a:p>
          <a:p>
            <a:pPr marL="285750" indent="-285750">
              <a:buClr>
                <a:schemeClr val="bg1"/>
              </a:buClr>
              <a:buFont typeface="Arial" panose="020B0604020202020204" pitchFamily="34" charset="0"/>
              <a:buChar char="•"/>
            </a:pPr>
            <a:endParaRPr lang="en-US" dirty="0">
              <a:solidFill>
                <a:schemeClr val="bg1"/>
              </a:solidFill>
              <a:latin typeface="Abel"/>
              <a:ea typeface="Abel"/>
              <a:cs typeface="Abel"/>
              <a:sym typeface="Abel"/>
            </a:endParaRPr>
          </a:p>
          <a:p>
            <a:pPr marL="285750" indent="-285750">
              <a:buClr>
                <a:schemeClr val="bg1"/>
              </a:buClr>
              <a:buFont typeface="Arial" panose="020B0604020202020204" pitchFamily="34" charset="0"/>
              <a:buChar char="•"/>
            </a:pPr>
            <a:r>
              <a:rPr lang="en-US" dirty="0">
                <a:solidFill>
                  <a:schemeClr val="bg1"/>
                </a:solidFill>
                <a:latin typeface="Abel"/>
                <a:ea typeface="Abel"/>
                <a:cs typeface="Abel"/>
                <a:sym typeface="Abel"/>
              </a:rPr>
              <a:t>Education (mv133) – Coeff is negative showing higher education with lower participations.</a:t>
            </a:r>
          </a:p>
          <a:p>
            <a:pPr marL="285750" indent="-285750">
              <a:buClr>
                <a:schemeClr val="bg1"/>
              </a:buClr>
              <a:buFont typeface="Arial" panose="020B0604020202020204" pitchFamily="34" charset="0"/>
              <a:buChar char="•"/>
            </a:pPr>
            <a:endParaRPr lang="en-US" dirty="0">
              <a:solidFill>
                <a:schemeClr val="bg1"/>
              </a:solidFill>
              <a:latin typeface="Abel"/>
              <a:ea typeface="Abel"/>
              <a:cs typeface="Abel"/>
              <a:sym typeface="Abel"/>
            </a:endParaRPr>
          </a:p>
          <a:p>
            <a:pPr marL="285750" indent="-285750">
              <a:buClr>
                <a:schemeClr val="bg1"/>
              </a:buClr>
              <a:buFont typeface="Arial" panose="020B0604020202020204" pitchFamily="34" charset="0"/>
              <a:buChar char="•"/>
            </a:pPr>
            <a:r>
              <a:rPr lang="en-US" dirty="0">
                <a:solidFill>
                  <a:schemeClr val="bg1"/>
                </a:solidFill>
                <a:latin typeface="Abel"/>
                <a:ea typeface="Abel"/>
                <a:cs typeface="Abel"/>
                <a:sym typeface="Abel"/>
              </a:rPr>
              <a:t>Urban Residence (v025) – Indicate City Residents have better employment opportunities</a:t>
            </a:r>
          </a:p>
          <a:p>
            <a:pPr marL="285750" indent="-285750">
              <a:buClr>
                <a:schemeClr val="bg1"/>
              </a:buClr>
              <a:buFont typeface="Arial" panose="020B0604020202020204" pitchFamily="34" charset="0"/>
              <a:buChar char="•"/>
            </a:pPr>
            <a:endParaRPr lang="en-US" dirty="0">
              <a:solidFill>
                <a:schemeClr val="bg1"/>
              </a:solidFill>
              <a:latin typeface="Abel"/>
              <a:ea typeface="Abel"/>
              <a:cs typeface="Abel"/>
              <a:sym typeface="Abel"/>
            </a:endParaRPr>
          </a:p>
          <a:p>
            <a:pPr marL="285750" indent="-285750">
              <a:buClr>
                <a:schemeClr val="bg1"/>
              </a:buClr>
              <a:buFont typeface="Arial" panose="020B0604020202020204" pitchFamily="34" charset="0"/>
              <a:buChar char="•"/>
            </a:pPr>
            <a:r>
              <a:rPr lang="en-US" dirty="0">
                <a:solidFill>
                  <a:schemeClr val="bg1"/>
                </a:solidFill>
                <a:latin typeface="Abel"/>
                <a:ea typeface="Abel"/>
                <a:cs typeface="Abel"/>
                <a:sym typeface="Abel"/>
              </a:rPr>
              <a:t>State of Residence (v101) – Showing states culture affect </a:t>
            </a:r>
          </a:p>
          <a:p>
            <a:pPr>
              <a:buClr>
                <a:schemeClr val="bg1"/>
              </a:buClr>
            </a:pPr>
            <a:endParaRPr lang="en-US" dirty="0">
              <a:solidFill>
                <a:schemeClr val="bg1"/>
              </a:solidFill>
              <a:latin typeface="Abel"/>
              <a:ea typeface="Abel"/>
              <a:cs typeface="Abel"/>
              <a:sym typeface="Abel"/>
            </a:endParaRPr>
          </a:p>
          <a:p>
            <a:pPr marL="285750" indent="-285750">
              <a:buClr>
                <a:schemeClr val="bg1"/>
              </a:buClr>
              <a:buFont typeface="Arial" panose="020B0604020202020204" pitchFamily="34" charset="0"/>
              <a:buChar char="•"/>
            </a:pPr>
            <a:r>
              <a:rPr lang="en-US" dirty="0">
                <a:solidFill>
                  <a:schemeClr val="bg1"/>
                </a:solidFill>
                <a:latin typeface="Abel"/>
                <a:ea typeface="Abel"/>
                <a:cs typeface="Abel"/>
                <a:sym typeface="Abel"/>
              </a:rPr>
              <a:t>Cons - It’s mainly a mathematical component used to position the regression line correctly within the model.</a:t>
            </a:r>
          </a:p>
          <a:p>
            <a:endParaRPr lang="en-US" dirty="0">
              <a:solidFill>
                <a:schemeClr val="lt1"/>
              </a:solidFill>
              <a:latin typeface="Abel"/>
              <a:ea typeface="Abel"/>
              <a:cs typeface="Abel"/>
              <a:sym typeface="Abel"/>
            </a:endParaRPr>
          </a:p>
        </p:txBody>
      </p:sp>
    </p:spTree>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5">
          <a:extLst>
            <a:ext uri="{FF2B5EF4-FFF2-40B4-BE49-F238E27FC236}">
              <a16:creationId xmlns:a16="http://schemas.microsoft.com/office/drawing/2014/main" id="{D48EF109-DB2E-3F3A-F5EF-F3C5517268E8}"/>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7A4B53A0-2478-EB40-27DB-A5B65904A553}"/>
              </a:ext>
            </a:extLst>
          </p:cNvPr>
          <p:cNvPicPr>
            <a:picLocks noChangeAspect="1"/>
          </p:cNvPicPr>
          <p:nvPr/>
        </p:nvPicPr>
        <p:blipFill>
          <a:blip r:embed="rId3"/>
          <a:stretch>
            <a:fillRect/>
          </a:stretch>
        </p:blipFill>
        <p:spPr>
          <a:xfrm>
            <a:off x="3744382" y="219933"/>
            <a:ext cx="5282740" cy="2926487"/>
          </a:xfrm>
          <a:prstGeom prst="rect">
            <a:avLst/>
          </a:prstGeom>
          <a:ln>
            <a:solidFill>
              <a:schemeClr val="accent2">
                <a:lumMod val="10000"/>
              </a:schemeClr>
            </a:solidFill>
          </a:ln>
          <a:effectLst>
            <a:outerShdw blurRad="292100" dist="139700" dir="2700000" algn="tl" rotWithShape="0">
              <a:srgbClr val="333333">
                <a:alpha val="65000"/>
              </a:srgbClr>
            </a:outerShdw>
          </a:effectLst>
        </p:spPr>
      </p:pic>
      <p:sp>
        <p:nvSpPr>
          <p:cNvPr id="628" name="Google Shape;628;p61">
            <a:extLst>
              <a:ext uri="{FF2B5EF4-FFF2-40B4-BE49-F238E27FC236}">
                <a16:creationId xmlns:a16="http://schemas.microsoft.com/office/drawing/2014/main" id="{1FCAF3E3-F69A-B097-0F15-4446C9F3F492}"/>
              </a:ext>
            </a:extLst>
          </p:cNvPr>
          <p:cNvSpPr/>
          <p:nvPr/>
        </p:nvSpPr>
        <p:spPr>
          <a:xfrm>
            <a:off x="0" y="-6350"/>
            <a:ext cx="36765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FF0000"/>
              </a:solidFill>
            </a:endParaRPr>
          </a:p>
        </p:txBody>
      </p:sp>
      <p:sp>
        <p:nvSpPr>
          <p:cNvPr id="629" name="Google Shape;629;p61">
            <a:extLst>
              <a:ext uri="{FF2B5EF4-FFF2-40B4-BE49-F238E27FC236}">
                <a16:creationId xmlns:a16="http://schemas.microsoft.com/office/drawing/2014/main" id="{E73A18CD-F70D-2B66-620E-91DA7D12CF73}"/>
              </a:ext>
            </a:extLst>
          </p:cNvPr>
          <p:cNvSpPr txBox="1">
            <a:spLocks noGrp="1"/>
          </p:cNvSpPr>
          <p:nvPr>
            <p:ph type="title"/>
          </p:nvPr>
        </p:nvSpPr>
        <p:spPr>
          <a:xfrm>
            <a:off x="211337" y="651938"/>
            <a:ext cx="3026877" cy="3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solidFill>
                  <a:schemeClr val="bg1"/>
                </a:solidFill>
              </a:rPr>
              <a:t>1.2 Logistic Regression</a:t>
            </a:r>
            <a:endParaRPr sz="1400" dirty="0">
              <a:solidFill>
                <a:schemeClr val="bg1"/>
              </a:solidFill>
            </a:endParaRPr>
          </a:p>
        </p:txBody>
      </p:sp>
      <p:sp>
        <p:nvSpPr>
          <p:cNvPr id="634" name="Google Shape;634;p61">
            <a:extLst>
              <a:ext uri="{FF2B5EF4-FFF2-40B4-BE49-F238E27FC236}">
                <a16:creationId xmlns:a16="http://schemas.microsoft.com/office/drawing/2014/main" id="{A561C97E-0AAC-1841-EA33-734893E6EDA0}"/>
              </a:ext>
            </a:extLst>
          </p:cNvPr>
          <p:cNvSpPr txBox="1"/>
          <p:nvPr/>
        </p:nvSpPr>
        <p:spPr>
          <a:xfrm>
            <a:off x="116878" y="304238"/>
            <a:ext cx="3380455" cy="34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IN" sz="1700" dirty="0">
                <a:solidFill>
                  <a:schemeClr val="lt1"/>
                </a:solidFill>
                <a:latin typeface="Montserrat Medium"/>
                <a:ea typeface="Montserrat Medium"/>
                <a:cs typeface="Montserrat Medium"/>
                <a:sym typeface="Montserrat Medium"/>
              </a:rPr>
              <a:t>ANALYSIS AND FINDING</a:t>
            </a:r>
            <a:endParaRPr sz="1700" dirty="0">
              <a:solidFill>
                <a:schemeClr val="lt1"/>
              </a:solidFill>
              <a:latin typeface="Montserrat Medium"/>
              <a:ea typeface="Montserrat Medium"/>
              <a:cs typeface="Montserrat Medium"/>
              <a:sym typeface="Montserrat Medium"/>
            </a:endParaRPr>
          </a:p>
        </p:txBody>
      </p:sp>
      <p:grpSp>
        <p:nvGrpSpPr>
          <p:cNvPr id="644" name="Google Shape;644;p61">
            <a:extLst>
              <a:ext uri="{FF2B5EF4-FFF2-40B4-BE49-F238E27FC236}">
                <a16:creationId xmlns:a16="http://schemas.microsoft.com/office/drawing/2014/main" id="{4C0BD439-A532-590B-DB43-BCE8FD02F717}"/>
              </a:ext>
            </a:extLst>
          </p:cNvPr>
          <p:cNvGrpSpPr/>
          <p:nvPr/>
        </p:nvGrpSpPr>
        <p:grpSpPr>
          <a:xfrm>
            <a:off x="7384202" y="1890841"/>
            <a:ext cx="211801" cy="296972"/>
            <a:chOff x="1965325" y="238125"/>
            <a:chExt cx="3677100" cy="5219200"/>
          </a:xfrm>
        </p:grpSpPr>
        <p:sp>
          <p:nvSpPr>
            <p:cNvPr id="645" name="Google Shape;645;p61">
              <a:extLst>
                <a:ext uri="{FF2B5EF4-FFF2-40B4-BE49-F238E27FC236}">
                  <a16:creationId xmlns:a16="http://schemas.microsoft.com/office/drawing/2014/main" id="{19BAAAAE-EEC7-32A6-4E41-7C4FB7D11B11}"/>
                </a:ext>
              </a:extLst>
            </p:cNvPr>
            <p:cNvSpPr/>
            <p:nvPr/>
          </p:nvSpPr>
          <p:spPr>
            <a:xfrm>
              <a:off x="3698275" y="3255450"/>
              <a:ext cx="203900" cy="203900"/>
            </a:xfrm>
            <a:custGeom>
              <a:avLst/>
              <a:gdLst/>
              <a:ahLst/>
              <a:cxnLst/>
              <a:rect l="l" t="t" r="r" b="b"/>
              <a:pathLst>
                <a:path w="8156" h="8156" extrusionOk="0">
                  <a:moveTo>
                    <a:pt x="4078" y="0"/>
                  </a:moveTo>
                  <a:cubicBezTo>
                    <a:pt x="1827" y="0"/>
                    <a:pt x="0" y="1827"/>
                    <a:pt x="0" y="4078"/>
                  </a:cubicBezTo>
                  <a:cubicBezTo>
                    <a:pt x="0" y="6329"/>
                    <a:pt x="1827" y="8155"/>
                    <a:pt x="4078" y="8155"/>
                  </a:cubicBezTo>
                  <a:cubicBezTo>
                    <a:pt x="6328" y="8155"/>
                    <a:pt x="8155" y="6329"/>
                    <a:pt x="8155" y="4078"/>
                  </a:cubicBezTo>
                  <a:cubicBezTo>
                    <a:pt x="8155" y="1827"/>
                    <a:pt x="6328" y="0"/>
                    <a:pt x="40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1">
              <a:extLst>
                <a:ext uri="{FF2B5EF4-FFF2-40B4-BE49-F238E27FC236}">
                  <a16:creationId xmlns:a16="http://schemas.microsoft.com/office/drawing/2014/main" id="{80EAEA4F-374B-84E4-682A-B5A164609DA1}"/>
                </a:ext>
              </a:extLst>
            </p:cNvPr>
            <p:cNvSpPr/>
            <p:nvPr/>
          </p:nvSpPr>
          <p:spPr>
            <a:xfrm>
              <a:off x="1965325" y="238125"/>
              <a:ext cx="3677100" cy="5219200"/>
            </a:xfrm>
            <a:custGeom>
              <a:avLst/>
              <a:gdLst/>
              <a:ahLst/>
              <a:cxnLst/>
              <a:rect l="l" t="t" r="r" b="b"/>
              <a:pathLst>
                <a:path w="147084" h="208768" extrusionOk="0">
                  <a:moveTo>
                    <a:pt x="4078" y="0"/>
                  </a:moveTo>
                  <a:cubicBezTo>
                    <a:pt x="1828" y="0"/>
                    <a:pt x="1" y="1827"/>
                    <a:pt x="1" y="4077"/>
                  </a:cubicBezTo>
                  <a:lnTo>
                    <a:pt x="1" y="204690"/>
                  </a:lnTo>
                  <a:cubicBezTo>
                    <a:pt x="1" y="206940"/>
                    <a:pt x="1828" y="208767"/>
                    <a:pt x="4078" y="208767"/>
                  </a:cubicBezTo>
                  <a:cubicBezTo>
                    <a:pt x="6329" y="208767"/>
                    <a:pt x="8156" y="206940"/>
                    <a:pt x="8156" y="204690"/>
                  </a:cubicBezTo>
                  <a:lnTo>
                    <a:pt x="8156" y="128848"/>
                  </a:lnTo>
                  <a:lnTo>
                    <a:pt x="55063" y="128848"/>
                  </a:lnTo>
                  <a:cubicBezTo>
                    <a:pt x="57281" y="128848"/>
                    <a:pt x="59141" y="127022"/>
                    <a:pt x="59141" y="124771"/>
                  </a:cubicBezTo>
                  <a:cubicBezTo>
                    <a:pt x="59141" y="122520"/>
                    <a:pt x="57281" y="120693"/>
                    <a:pt x="55063" y="120693"/>
                  </a:cubicBezTo>
                  <a:lnTo>
                    <a:pt x="8156" y="120693"/>
                  </a:lnTo>
                  <a:lnTo>
                    <a:pt x="8156" y="24465"/>
                  </a:lnTo>
                  <a:lnTo>
                    <a:pt x="133677" y="24465"/>
                  </a:lnTo>
                  <a:lnTo>
                    <a:pt x="93587" y="69872"/>
                  </a:lnTo>
                  <a:cubicBezTo>
                    <a:pt x="92217" y="71405"/>
                    <a:pt x="92217" y="73754"/>
                    <a:pt x="93587" y="75287"/>
                  </a:cubicBezTo>
                  <a:lnTo>
                    <a:pt x="133677" y="120693"/>
                  </a:lnTo>
                  <a:lnTo>
                    <a:pt x="91761" y="120693"/>
                  </a:lnTo>
                  <a:cubicBezTo>
                    <a:pt x="89510" y="120693"/>
                    <a:pt x="87683" y="122520"/>
                    <a:pt x="87683" y="124771"/>
                  </a:cubicBezTo>
                  <a:cubicBezTo>
                    <a:pt x="87683" y="127022"/>
                    <a:pt x="89510" y="128848"/>
                    <a:pt x="91761" y="128848"/>
                  </a:cubicBezTo>
                  <a:lnTo>
                    <a:pt x="142713" y="128848"/>
                  </a:lnTo>
                  <a:cubicBezTo>
                    <a:pt x="144311" y="128848"/>
                    <a:pt x="145779" y="127902"/>
                    <a:pt x="146431" y="126435"/>
                  </a:cubicBezTo>
                  <a:cubicBezTo>
                    <a:pt x="147084" y="124999"/>
                    <a:pt x="146823" y="123270"/>
                    <a:pt x="145779" y="122064"/>
                  </a:cubicBezTo>
                  <a:lnTo>
                    <a:pt x="102068" y="72579"/>
                  </a:lnTo>
                  <a:lnTo>
                    <a:pt x="145779" y="23095"/>
                  </a:lnTo>
                  <a:cubicBezTo>
                    <a:pt x="146823" y="21888"/>
                    <a:pt x="147084" y="20159"/>
                    <a:pt x="146431" y="18724"/>
                  </a:cubicBezTo>
                  <a:cubicBezTo>
                    <a:pt x="145779" y="17256"/>
                    <a:pt x="144311" y="16310"/>
                    <a:pt x="142713" y="16310"/>
                  </a:cubicBezTo>
                  <a:lnTo>
                    <a:pt x="8156" y="16310"/>
                  </a:lnTo>
                  <a:lnTo>
                    <a:pt x="8156" y="4077"/>
                  </a:lnTo>
                  <a:cubicBezTo>
                    <a:pt x="8156" y="1827"/>
                    <a:pt x="6329" y="0"/>
                    <a:pt x="407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5" name="Picture 4">
            <a:extLst>
              <a:ext uri="{FF2B5EF4-FFF2-40B4-BE49-F238E27FC236}">
                <a16:creationId xmlns:a16="http://schemas.microsoft.com/office/drawing/2014/main" id="{7CFB3905-3FC4-F73F-09D9-EB5245100DEC}"/>
              </a:ext>
            </a:extLst>
          </p:cNvPr>
          <p:cNvPicPr>
            <a:picLocks noChangeAspect="1"/>
          </p:cNvPicPr>
          <p:nvPr/>
        </p:nvPicPr>
        <p:blipFill>
          <a:blip r:embed="rId4"/>
          <a:stretch>
            <a:fillRect/>
          </a:stretch>
        </p:blipFill>
        <p:spPr>
          <a:xfrm>
            <a:off x="4367881" y="3492200"/>
            <a:ext cx="3621338" cy="1054699"/>
          </a:xfrm>
          <a:prstGeom prst="rect">
            <a:avLst/>
          </a:prstGeom>
          <a:ln>
            <a:solidFill>
              <a:schemeClr val="accent2">
                <a:lumMod val="25000"/>
              </a:schemeClr>
            </a:solidFill>
          </a:ln>
          <a:effectLst>
            <a:outerShdw blurRad="292100" dist="139700" dir="2700000" algn="tl" rotWithShape="0">
              <a:srgbClr val="333333">
                <a:alpha val="65000"/>
              </a:srgbClr>
            </a:outerShdw>
          </a:effectLst>
        </p:spPr>
      </p:pic>
      <p:sp>
        <p:nvSpPr>
          <p:cNvPr id="7" name="Google Shape;322;p45">
            <a:extLst>
              <a:ext uri="{FF2B5EF4-FFF2-40B4-BE49-F238E27FC236}">
                <a16:creationId xmlns:a16="http://schemas.microsoft.com/office/drawing/2014/main" id="{74E6908F-6FA3-C65F-5AB5-976979E92782}"/>
              </a:ext>
            </a:extLst>
          </p:cNvPr>
          <p:cNvSpPr txBox="1">
            <a:spLocks/>
          </p:cNvSpPr>
          <p:nvPr/>
        </p:nvSpPr>
        <p:spPr>
          <a:xfrm>
            <a:off x="116877" y="1107926"/>
            <a:ext cx="3535137" cy="3886637"/>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buClr>
                <a:schemeClr val="bg1"/>
              </a:buClr>
            </a:pPr>
            <a:r>
              <a:rPr lang="en-US" dirty="0">
                <a:solidFill>
                  <a:schemeClr val="bg1"/>
                </a:solidFill>
                <a:latin typeface="Abel"/>
                <a:ea typeface="Abel"/>
                <a:cs typeface="Abel"/>
                <a:sym typeface="Abel"/>
              </a:rPr>
              <a:t>Pearson goodness of fit the data well because </a:t>
            </a:r>
          </a:p>
          <a:p>
            <a:pPr algn="ctr">
              <a:buClr>
                <a:schemeClr val="bg1"/>
              </a:buClr>
            </a:pPr>
            <a:r>
              <a:rPr lang="en-US" dirty="0">
                <a:solidFill>
                  <a:schemeClr val="bg1"/>
                </a:solidFill>
                <a:latin typeface="Abel"/>
                <a:ea typeface="Abel"/>
                <a:cs typeface="Abel"/>
                <a:sym typeface="Abel"/>
              </a:rPr>
              <a:t>p-value is less 0.05</a:t>
            </a:r>
          </a:p>
          <a:p>
            <a:pPr algn="ctr"/>
            <a:endParaRPr lang="en-US" dirty="0">
              <a:solidFill>
                <a:schemeClr val="lt1"/>
              </a:solidFill>
              <a:latin typeface="Abel"/>
              <a:ea typeface="Abel"/>
              <a:cs typeface="Abel"/>
              <a:sym typeface="Abel"/>
            </a:endParaRPr>
          </a:p>
          <a:p>
            <a:pPr algn="ctr"/>
            <a:r>
              <a:rPr lang="en-US" dirty="0">
                <a:solidFill>
                  <a:schemeClr val="lt1"/>
                </a:solidFill>
                <a:latin typeface="Abel"/>
                <a:ea typeface="Abel"/>
                <a:cs typeface="Abel"/>
                <a:sym typeface="Abel"/>
              </a:rPr>
              <a:t>All four variable significantly impact LFP at 1% level</a:t>
            </a:r>
          </a:p>
        </p:txBody>
      </p:sp>
    </p:spTree>
    <p:extLst>
      <p:ext uri="{BB962C8B-B14F-4D97-AF65-F5344CB8AC3E}">
        <p14:creationId xmlns:p14="http://schemas.microsoft.com/office/powerpoint/2010/main" val="1776353852"/>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9"/>
        <p:cNvGrpSpPr/>
        <p:nvPr/>
      </p:nvGrpSpPr>
      <p:grpSpPr>
        <a:xfrm>
          <a:off x="0" y="0"/>
          <a:ext cx="0" cy="0"/>
          <a:chOff x="0" y="0"/>
          <a:chExt cx="0" cy="0"/>
        </a:xfrm>
      </p:grpSpPr>
      <p:sp>
        <p:nvSpPr>
          <p:cNvPr id="321" name="Google Shape;321;p45"/>
          <p:cNvSpPr txBox="1">
            <a:spLocks noGrp="1"/>
          </p:cNvSpPr>
          <p:nvPr>
            <p:ph type="ctrTitle" idx="3"/>
          </p:nvPr>
        </p:nvSpPr>
        <p:spPr>
          <a:xfrm>
            <a:off x="456496" y="496499"/>
            <a:ext cx="3629026" cy="52147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dirty="0">
                <a:solidFill>
                  <a:schemeClr val="bg1"/>
                </a:solidFill>
                <a:latin typeface="Montserrat"/>
                <a:ea typeface="Montserrat"/>
                <a:cs typeface="Montserrat"/>
                <a:sym typeface="Montserrat"/>
              </a:rPr>
              <a:t>RECOMMENDATION</a:t>
            </a:r>
            <a:endParaRPr dirty="0">
              <a:solidFill>
                <a:schemeClr val="bg1"/>
              </a:solidFill>
              <a:latin typeface="Montserrat"/>
              <a:ea typeface="Montserrat"/>
              <a:cs typeface="Montserrat"/>
              <a:sym typeface="Montserrat"/>
            </a:endParaRPr>
          </a:p>
        </p:txBody>
      </p:sp>
      <p:sp>
        <p:nvSpPr>
          <p:cNvPr id="323" name="Google Shape;323;p45"/>
          <p:cNvSpPr txBox="1">
            <a:spLocks noGrp="1"/>
          </p:cNvSpPr>
          <p:nvPr>
            <p:ph type="subTitle" idx="2"/>
          </p:nvPr>
        </p:nvSpPr>
        <p:spPr>
          <a:xfrm>
            <a:off x="247650" y="1544342"/>
            <a:ext cx="4216400" cy="2900657"/>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dirty="0">
                <a:solidFill>
                  <a:schemeClr val="bg1"/>
                </a:solidFill>
              </a:rPr>
              <a:t>Increase Employment for Educated Individuals, Especially Women</a:t>
            </a:r>
          </a:p>
          <a:p>
            <a:pPr marL="0" lvl="0" indent="0" rtl="0">
              <a:spcBef>
                <a:spcPts val="0"/>
              </a:spcBef>
              <a:spcAft>
                <a:spcPts val="0"/>
              </a:spcAft>
              <a:buNone/>
            </a:pPr>
            <a:endParaRPr dirty="0">
              <a:solidFill>
                <a:schemeClr val="bg1"/>
              </a:solidFill>
            </a:endParaRPr>
          </a:p>
          <a:p>
            <a:pPr marL="0" lvl="0" indent="0" rtl="0">
              <a:spcBef>
                <a:spcPts val="0"/>
              </a:spcBef>
              <a:spcAft>
                <a:spcPts val="0"/>
              </a:spcAft>
              <a:buNone/>
            </a:pPr>
            <a:r>
              <a:rPr lang="en-US" dirty="0">
                <a:solidFill>
                  <a:schemeClr val="bg1"/>
                </a:solidFill>
                <a:latin typeface="Abel"/>
                <a:ea typeface="Abel"/>
                <a:cs typeface="Abel"/>
                <a:sym typeface="Abel"/>
              </a:rPr>
              <a:t>Reduce Urban–Rural Disparity in Employment</a:t>
            </a:r>
          </a:p>
          <a:p>
            <a:pPr marL="0" lvl="0" indent="0" rtl="0">
              <a:spcBef>
                <a:spcPts val="0"/>
              </a:spcBef>
              <a:spcAft>
                <a:spcPts val="0"/>
              </a:spcAft>
              <a:buNone/>
            </a:pPr>
            <a:endParaRPr lang="en-US" dirty="0">
              <a:solidFill>
                <a:schemeClr val="bg1"/>
              </a:solidFill>
              <a:latin typeface="Abel"/>
              <a:ea typeface="Abel"/>
              <a:cs typeface="Abel"/>
              <a:sym typeface="Abel"/>
            </a:endParaRPr>
          </a:p>
          <a:p>
            <a:pPr marL="0" lvl="0" indent="0" rtl="0">
              <a:spcBef>
                <a:spcPts val="0"/>
              </a:spcBef>
              <a:spcAft>
                <a:spcPts val="0"/>
              </a:spcAft>
              <a:buNone/>
            </a:pPr>
            <a:r>
              <a:rPr lang="en-US" dirty="0">
                <a:solidFill>
                  <a:schemeClr val="bg1"/>
                </a:solidFill>
                <a:latin typeface="Abel"/>
                <a:ea typeface="Abel"/>
                <a:cs typeface="Abel"/>
                <a:sym typeface="Abel"/>
              </a:rPr>
              <a:t>Encourage Employment Across Age Cohorts</a:t>
            </a:r>
          </a:p>
          <a:p>
            <a:pPr marL="0" lvl="0" indent="0" rtl="0">
              <a:spcBef>
                <a:spcPts val="0"/>
              </a:spcBef>
              <a:spcAft>
                <a:spcPts val="0"/>
              </a:spcAft>
              <a:buNone/>
            </a:pPr>
            <a:endParaRPr lang="en-US" dirty="0">
              <a:solidFill>
                <a:schemeClr val="bg1"/>
              </a:solidFill>
              <a:latin typeface="Abel"/>
              <a:ea typeface="Abel"/>
              <a:cs typeface="Abel"/>
              <a:sym typeface="Abel"/>
            </a:endParaRPr>
          </a:p>
          <a:p>
            <a:pPr marL="0" lvl="0" indent="0" rtl="0">
              <a:spcBef>
                <a:spcPts val="0"/>
              </a:spcBef>
              <a:spcAft>
                <a:spcPts val="0"/>
              </a:spcAft>
              <a:buNone/>
            </a:pPr>
            <a:r>
              <a:rPr lang="en-IN" dirty="0">
                <a:solidFill>
                  <a:schemeClr val="bg1"/>
                </a:solidFill>
                <a:latin typeface="Abel"/>
                <a:ea typeface="Abel"/>
                <a:cs typeface="Abel"/>
                <a:sym typeface="Abel"/>
              </a:rPr>
              <a:t>State-Specific Employment Strategies</a:t>
            </a:r>
          </a:p>
          <a:p>
            <a:pPr marL="0" lvl="0" indent="0" rtl="0">
              <a:spcBef>
                <a:spcPts val="0"/>
              </a:spcBef>
              <a:spcAft>
                <a:spcPts val="0"/>
              </a:spcAft>
              <a:buNone/>
            </a:pPr>
            <a:endParaRPr lang="en-IN" dirty="0">
              <a:solidFill>
                <a:schemeClr val="bg1"/>
              </a:solidFill>
              <a:latin typeface="Abel"/>
              <a:ea typeface="Abel"/>
              <a:cs typeface="Abel"/>
              <a:sym typeface="Abel"/>
            </a:endParaRPr>
          </a:p>
          <a:p>
            <a:pPr marL="0" lvl="0" indent="0" rtl="0">
              <a:spcBef>
                <a:spcPts val="0"/>
              </a:spcBef>
              <a:spcAft>
                <a:spcPts val="0"/>
              </a:spcAft>
              <a:buNone/>
            </a:pPr>
            <a:r>
              <a:rPr lang="en-IN" dirty="0">
                <a:solidFill>
                  <a:schemeClr val="bg1"/>
                </a:solidFill>
                <a:latin typeface="Abel"/>
                <a:ea typeface="Abel"/>
                <a:cs typeface="Abel"/>
                <a:sym typeface="Abel"/>
              </a:rPr>
              <a:t>Enhance Research &amp; Data Collection</a:t>
            </a:r>
            <a:endParaRPr dirty="0">
              <a:solidFill>
                <a:schemeClr val="bg1"/>
              </a:solidFill>
              <a:latin typeface="Abel"/>
              <a:ea typeface="Abel"/>
              <a:cs typeface="Abel"/>
              <a:sym typeface="Abel"/>
            </a:endParaRPr>
          </a:p>
        </p:txBody>
      </p:sp>
      <p:pic>
        <p:nvPicPr>
          <p:cNvPr id="2" name="Picture 1">
            <a:extLst>
              <a:ext uri="{FF2B5EF4-FFF2-40B4-BE49-F238E27FC236}">
                <a16:creationId xmlns:a16="http://schemas.microsoft.com/office/drawing/2014/main" id="{EFBED1BE-526A-04F2-0CF7-6DFB4B78287D}"/>
              </a:ext>
            </a:extLst>
          </p:cNvPr>
          <p:cNvPicPr>
            <a:picLocks noChangeAspect="1"/>
          </p:cNvPicPr>
          <p:nvPr/>
        </p:nvPicPr>
        <p:blipFill>
          <a:blip r:embed="rId3"/>
          <a:srcRect/>
          <a:stretch/>
        </p:blipFill>
        <p:spPr>
          <a:xfrm>
            <a:off x="5038724" y="1362075"/>
            <a:ext cx="3629026" cy="2419350"/>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3">
          <a:extLst>
            <a:ext uri="{FF2B5EF4-FFF2-40B4-BE49-F238E27FC236}">
              <a16:creationId xmlns:a16="http://schemas.microsoft.com/office/drawing/2014/main" id="{E4D60489-4969-463F-677A-78CE69ECE156}"/>
            </a:ext>
          </a:extLst>
        </p:cNvPr>
        <p:cNvGrpSpPr/>
        <p:nvPr/>
      </p:nvGrpSpPr>
      <p:grpSpPr>
        <a:xfrm>
          <a:off x="0" y="0"/>
          <a:ext cx="0" cy="0"/>
          <a:chOff x="0" y="0"/>
          <a:chExt cx="0" cy="0"/>
        </a:xfrm>
      </p:grpSpPr>
      <p:sp>
        <p:nvSpPr>
          <p:cNvPr id="375" name="Google Shape;375;p47">
            <a:extLst>
              <a:ext uri="{FF2B5EF4-FFF2-40B4-BE49-F238E27FC236}">
                <a16:creationId xmlns:a16="http://schemas.microsoft.com/office/drawing/2014/main" id="{45B24CAD-F5DE-0765-99B2-F3C97F064252}"/>
              </a:ext>
            </a:extLst>
          </p:cNvPr>
          <p:cNvSpPr txBox="1">
            <a:spLocks noGrp="1"/>
          </p:cNvSpPr>
          <p:nvPr>
            <p:ph type="title"/>
          </p:nvPr>
        </p:nvSpPr>
        <p:spPr>
          <a:xfrm>
            <a:off x="850223" y="3035850"/>
            <a:ext cx="2638852" cy="6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600" dirty="0"/>
              <a:t>CONCLUSION</a:t>
            </a:r>
            <a:endParaRPr sz="2600" dirty="0"/>
          </a:p>
        </p:txBody>
      </p:sp>
      <p:sp>
        <p:nvSpPr>
          <p:cNvPr id="376" name="Google Shape;376;p47">
            <a:extLst>
              <a:ext uri="{FF2B5EF4-FFF2-40B4-BE49-F238E27FC236}">
                <a16:creationId xmlns:a16="http://schemas.microsoft.com/office/drawing/2014/main" id="{37BDD800-8CA3-167B-9960-6908518F146C}"/>
              </a:ext>
            </a:extLst>
          </p:cNvPr>
          <p:cNvSpPr txBox="1">
            <a:spLocks noGrp="1"/>
          </p:cNvSpPr>
          <p:nvPr>
            <p:ph type="title" idx="2"/>
          </p:nvPr>
        </p:nvSpPr>
        <p:spPr>
          <a:xfrm>
            <a:off x="431775" y="1968000"/>
            <a:ext cx="3057300" cy="138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sp>
        <p:nvSpPr>
          <p:cNvPr id="378" name="Google Shape;378;p47">
            <a:extLst>
              <a:ext uri="{FF2B5EF4-FFF2-40B4-BE49-F238E27FC236}">
                <a16:creationId xmlns:a16="http://schemas.microsoft.com/office/drawing/2014/main" id="{7BA7AD4D-7E5D-C217-751D-8C8E9444425E}"/>
              </a:ext>
            </a:extLst>
          </p:cNvPr>
          <p:cNvSpPr/>
          <p:nvPr/>
        </p:nvSpPr>
        <p:spPr>
          <a:xfrm>
            <a:off x="4530975" y="0"/>
            <a:ext cx="46227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a:extLst>
              <a:ext uri="{FF2B5EF4-FFF2-40B4-BE49-F238E27FC236}">
                <a16:creationId xmlns:a16="http://schemas.microsoft.com/office/drawing/2014/main" id="{8991B7C0-AABE-0F09-F68B-CC6379CE4060}"/>
              </a:ext>
            </a:extLst>
          </p:cNvPr>
          <p:cNvPicPr>
            <a:picLocks noChangeAspect="1"/>
          </p:cNvPicPr>
          <p:nvPr/>
        </p:nvPicPr>
        <p:blipFill>
          <a:blip r:embed="rId3"/>
          <a:srcRect t="8364" b="17711"/>
          <a:stretch/>
        </p:blipFill>
        <p:spPr>
          <a:xfrm>
            <a:off x="4530750" y="0"/>
            <a:ext cx="4622700" cy="5143500"/>
          </a:xfrm>
          <a:prstGeom prst="rect">
            <a:avLst/>
          </a:prstGeom>
        </p:spPr>
      </p:pic>
    </p:spTree>
    <p:extLst>
      <p:ext uri="{BB962C8B-B14F-4D97-AF65-F5344CB8AC3E}">
        <p14:creationId xmlns:p14="http://schemas.microsoft.com/office/powerpoint/2010/main" val="1144008071"/>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58"/>
          <p:cNvSpPr/>
          <p:nvPr/>
        </p:nvSpPr>
        <p:spPr>
          <a:xfrm>
            <a:off x="-16850" y="-47700"/>
            <a:ext cx="4305300" cy="52389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58"/>
          <p:cNvSpPr txBox="1">
            <a:spLocks noGrp="1"/>
          </p:cNvSpPr>
          <p:nvPr>
            <p:ph type="title"/>
          </p:nvPr>
        </p:nvSpPr>
        <p:spPr>
          <a:xfrm>
            <a:off x="748192" y="344584"/>
            <a:ext cx="2541514"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lt1"/>
                </a:solidFill>
              </a:rPr>
              <a:t>CONCLUSION</a:t>
            </a:r>
            <a:endParaRPr dirty="0">
              <a:solidFill>
                <a:schemeClr val="lt1"/>
              </a:solidFill>
            </a:endParaRPr>
          </a:p>
        </p:txBody>
      </p:sp>
      <p:sp>
        <p:nvSpPr>
          <p:cNvPr id="533" name="Google Shape;533;p58"/>
          <p:cNvSpPr txBox="1">
            <a:spLocks noGrp="1"/>
          </p:cNvSpPr>
          <p:nvPr>
            <p:ph type="subTitle" idx="4294967295"/>
          </p:nvPr>
        </p:nvSpPr>
        <p:spPr>
          <a:xfrm>
            <a:off x="110150" y="1017219"/>
            <a:ext cx="4051300" cy="3925733"/>
          </a:xfrm>
          <a:prstGeom prst="rect">
            <a:avLst/>
          </a:prstGeom>
        </p:spPr>
        <p:txBody>
          <a:bodyPr spcFirstLastPara="1" wrap="square" lIns="91425" tIns="91425" rIns="91425" bIns="91425" anchor="t" anchorCtr="0">
            <a:noAutofit/>
          </a:bodyPr>
          <a:lstStyle/>
          <a:p>
            <a:pPr marL="285750" indent="-285750">
              <a:buClr>
                <a:schemeClr val="bg1"/>
              </a:buClr>
              <a:buFont typeface="Arial" panose="020B0604020202020204" pitchFamily="34" charset="0"/>
              <a:buChar char="•"/>
            </a:pPr>
            <a:r>
              <a:rPr lang="en-US" sz="1400" dirty="0">
                <a:solidFill>
                  <a:schemeClr val="lt1"/>
                </a:solidFill>
              </a:rPr>
              <a:t>Education positively influences labor participation, but gender gaps remain even at higher education levels.</a:t>
            </a:r>
          </a:p>
          <a:p>
            <a:pPr marL="285750" indent="-285750">
              <a:buClr>
                <a:schemeClr val="bg1"/>
              </a:buClr>
              <a:buFont typeface="Arial" panose="020B0604020202020204" pitchFamily="34" charset="0"/>
              <a:buChar char="•"/>
            </a:pPr>
            <a:r>
              <a:rPr lang="en-US" sz="1400" dirty="0">
                <a:solidFill>
                  <a:schemeClr val="lt1"/>
                </a:solidFill>
              </a:rPr>
              <a:t>Socio-cultural norms and household responsibilities limit women’s employment, particularly after marriage or childbirth.</a:t>
            </a:r>
          </a:p>
          <a:p>
            <a:pPr marL="285750" indent="-285750">
              <a:buClr>
                <a:schemeClr val="bg1"/>
              </a:buClr>
              <a:buFont typeface="Arial" panose="020B0604020202020204" pitchFamily="34" charset="0"/>
              <a:buChar char="•"/>
            </a:pPr>
            <a:r>
              <a:rPr lang="en-US" sz="1400" dirty="0">
                <a:solidFill>
                  <a:schemeClr val="lt1"/>
                </a:solidFill>
              </a:rPr>
              <a:t>Rural-urban divide and state-wise differences highlight unequal access to opportunities and infrastructure.</a:t>
            </a:r>
          </a:p>
          <a:p>
            <a:pPr marL="285750" indent="-285750">
              <a:buClr>
                <a:schemeClr val="bg1"/>
              </a:buClr>
              <a:buFont typeface="Arial" panose="020B0604020202020204" pitchFamily="34" charset="0"/>
              <a:buChar char="•"/>
            </a:pPr>
            <a:r>
              <a:rPr lang="en-US" sz="1400" dirty="0">
                <a:solidFill>
                  <a:schemeClr val="lt1"/>
                </a:solidFill>
              </a:rPr>
              <a:t>Policy recommendations: Promote female education, flexible work, childcare support, rural job creation, and state-specific employment strategies.</a:t>
            </a:r>
          </a:p>
          <a:p>
            <a:pPr marL="285750" indent="-285750">
              <a:buClr>
                <a:schemeClr val="bg1"/>
              </a:buClr>
              <a:buFont typeface="Arial" panose="020B0604020202020204" pitchFamily="34" charset="0"/>
              <a:buChar char="•"/>
            </a:pPr>
            <a:r>
              <a:rPr lang="en-US" sz="1400" dirty="0">
                <a:solidFill>
                  <a:schemeClr val="lt1"/>
                </a:solidFill>
              </a:rPr>
              <a:t>Inclusive employment policies are essential to ensure economic empowerment and gender equity in the Indian workforce.</a:t>
            </a:r>
            <a:endParaRPr dirty="0">
              <a:solidFill>
                <a:schemeClr val="lt1"/>
              </a:solidFill>
            </a:endParaRPr>
          </a:p>
        </p:txBody>
      </p:sp>
      <p:pic>
        <p:nvPicPr>
          <p:cNvPr id="2" name="Picture 1">
            <a:extLst>
              <a:ext uri="{FF2B5EF4-FFF2-40B4-BE49-F238E27FC236}">
                <a16:creationId xmlns:a16="http://schemas.microsoft.com/office/drawing/2014/main" id="{48CC2D57-B44E-69B1-BD6F-EF785A9637C1}"/>
              </a:ext>
            </a:extLst>
          </p:cNvPr>
          <p:cNvPicPr>
            <a:picLocks noChangeAspect="1"/>
          </p:cNvPicPr>
          <p:nvPr/>
        </p:nvPicPr>
        <p:blipFill>
          <a:blip r:embed="rId3"/>
          <a:stretch>
            <a:fillRect/>
          </a:stretch>
        </p:blipFill>
        <p:spPr>
          <a:xfrm>
            <a:off x="5213756" y="197458"/>
            <a:ext cx="2996794" cy="4495191"/>
          </a:xfrm>
          <a:prstGeom prst="rect">
            <a:avLst/>
          </a:prstGeom>
          <a:ln w="127000" cap="sq">
            <a:solidFill>
              <a:srgbClr val="000000"/>
            </a:solidFill>
            <a:miter lim="800000"/>
          </a:ln>
          <a:effectLst>
            <a:outerShdw blurRad="57150" dist="50800" dir="2700000" algn="tl" rotWithShape="0">
              <a:srgbClr val="000000">
                <a:alpha val="40000"/>
              </a:srgbClr>
            </a:outerShdw>
          </a:effec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sp>
        <p:nvSpPr>
          <p:cNvPr id="278" name="Google Shape;278;p43"/>
          <p:cNvSpPr txBox="1">
            <a:spLocks noGrp="1"/>
          </p:cNvSpPr>
          <p:nvPr>
            <p:ph type="title" idx="4"/>
          </p:nvPr>
        </p:nvSpPr>
        <p:spPr>
          <a:xfrm>
            <a:off x="582175" y="1670050"/>
            <a:ext cx="1863300" cy="156845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AREAS</a:t>
            </a:r>
            <a:br>
              <a:rPr lang="en" dirty="0"/>
            </a:br>
            <a:r>
              <a:rPr lang="en" dirty="0"/>
              <a:t>FOR</a:t>
            </a:r>
            <a:br>
              <a:rPr lang="en" dirty="0"/>
            </a:br>
            <a:r>
              <a:rPr lang="en" dirty="0"/>
              <a:t>INQUIRY</a:t>
            </a:r>
            <a:endParaRPr dirty="0"/>
          </a:p>
        </p:txBody>
      </p:sp>
      <p:sp>
        <p:nvSpPr>
          <p:cNvPr id="280" name="Google Shape;280;p43"/>
          <p:cNvSpPr txBox="1">
            <a:spLocks noGrp="1"/>
          </p:cNvSpPr>
          <p:nvPr>
            <p:ph type="subTitle" idx="2"/>
          </p:nvPr>
        </p:nvSpPr>
        <p:spPr>
          <a:xfrm>
            <a:off x="6076950" y="835424"/>
            <a:ext cx="2997200" cy="3736575"/>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dirty="0"/>
              <a:t>Using Longitudinal and Panel Data</a:t>
            </a:r>
          </a:p>
          <a:p>
            <a:pPr marL="0" lvl="0" indent="0" algn="l" rtl="0">
              <a:spcBef>
                <a:spcPts val="0"/>
              </a:spcBef>
              <a:spcAft>
                <a:spcPts val="1600"/>
              </a:spcAft>
              <a:buNone/>
            </a:pPr>
            <a:endParaRPr lang="en-US" dirty="0"/>
          </a:p>
          <a:p>
            <a:pPr marL="0" lvl="0" indent="0" algn="l" rtl="0">
              <a:spcBef>
                <a:spcPts val="0"/>
              </a:spcBef>
              <a:spcAft>
                <a:spcPts val="1600"/>
              </a:spcAft>
              <a:buNone/>
            </a:pPr>
            <a:r>
              <a:rPr lang="en-US" dirty="0"/>
              <a:t>Incorporating Wage and Sectoral Data</a:t>
            </a:r>
          </a:p>
          <a:p>
            <a:pPr marL="0" lvl="0" indent="0" algn="l" rtl="0">
              <a:spcBef>
                <a:spcPts val="0"/>
              </a:spcBef>
              <a:spcAft>
                <a:spcPts val="1600"/>
              </a:spcAft>
              <a:buNone/>
            </a:pPr>
            <a:endParaRPr lang="en-US" dirty="0"/>
          </a:p>
          <a:p>
            <a:pPr marL="0" lvl="0" indent="0" algn="l" rtl="0">
              <a:spcBef>
                <a:spcPts val="0"/>
              </a:spcBef>
              <a:spcAft>
                <a:spcPts val="1600"/>
              </a:spcAft>
              <a:buNone/>
            </a:pPr>
            <a:r>
              <a:rPr lang="en-US" dirty="0"/>
              <a:t>Intersectionality</a:t>
            </a:r>
          </a:p>
          <a:p>
            <a:pPr marL="0" lvl="0" indent="0" algn="l" rtl="0">
              <a:spcBef>
                <a:spcPts val="0"/>
              </a:spcBef>
              <a:spcAft>
                <a:spcPts val="1600"/>
              </a:spcAft>
              <a:buNone/>
            </a:pPr>
            <a:endParaRPr lang="en-US" dirty="0"/>
          </a:p>
          <a:p>
            <a:pPr marL="0" lvl="0" indent="0" algn="l" rtl="0">
              <a:spcBef>
                <a:spcPts val="0"/>
              </a:spcBef>
              <a:spcAft>
                <a:spcPts val="1600"/>
              </a:spcAft>
              <a:buNone/>
            </a:pPr>
            <a:r>
              <a:rPr lang="en-US" dirty="0"/>
              <a:t>Qualitative Research</a:t>
            </a:r>
          </a:p>
          <a:p>
            <a:pPr marL="0" lvl="0" indent="0" algn="l" rtl="0">
              <a:spcBef>
                <a:spcPts val="0"/>
              </a:spcBef>
              <a:spcAft>
                <a:spcPts val="1600"/>
              </a:spcAft>
              <a:buNone/>
            </a:pPr>
            <a:endParaRPr lang="en-US" dirty="0"/>
          </a:p>
          <a:p>
            <a:pPr marL="0" lvl="0" indent="0" algn="l" rtl="0">
              <a:spcBef>
                <a:spcPts val="0"/>
              </a:spcBef>
              <a:spcAft>
                <a:spcPts val="1600"/>
              </a:spcAft>
              <a:buNone/>
            </a:pPr>
            <a:r>
              <a:rPr lang="en-US" dirty="0"/>
              <a:t>Government Program Evaluation</a:t>
            </a:r>
          </a:p>
        </p:txBody>
      </p:sp>
      <p:pic>
        <p:nvPicPr>
          <p:cNvPr id="8" name="Picture 7">
            <a:extLst>
              <a:ext uri="{FF2B5EF4-FFF2-40B4-BE49-F238E27FC236}">
                <a16:creationId xmlns:a16="http://schemas.microsoft.com/office/drawing/2014/main" id="{E545888A-C0A6-5371-82DF-C2A474FC3AA3}"/>
              </a:ext>
            </a:extLst>
          </p:cNvPr>
          <p:cNvPicPr>
            <a:picLocks noChangeAspect="1"/>
          </p:cNvPicPr>
          <p:nvPr/>
        </p:nvPicPr>
        <p:blipFill>
          <a:blip r:embed="rId3"/>
          <a:srcRect t="4164" b="3186"/>
          <a:stretch/>
        </p:blipFill>
        <p:spPr>
          <a:xfrm>
            <a:off x="3200400" y="193964"/>
            <a:ext cx="2800500" cy="2465286"/>
          </a:xfrm>
          <a:prstGeom prst="rect">
            <a:avLst/>
          </a:prstGeom>
        </p:spPr>
      </p:pic>
      <p:pic>
        <p:nvPicPr>
          <p:cNvPr id="9" name="Picture 8">
            <a:extLst>
              <a:ext uri="{FF2B5EF4-FFF2-40B4-BE49-F238E27FC236}">
                <a16:creationId xmlns:a16="http://schemas.microsoft.com/office/drawing/2014/main" id="{3C19D9EB-4B41-CD03-7BB7-DE9F8E41FBAE}"/>
              </a:ext>
            </a:extLst>
          </p:cNvPr>
          <p:cNvPicPr>
            <a:picLocks noChangeAspect="1"/>
          </p:cNvPicPr>
          <p:nvPr/>
        </p:nvPicPr>
        <p:blipFill>
          <a:blip r:embed="rId4"/>
          <a:stretch>
            <a:fillRect/>
          </a:stretch>
        </p:blipFill>
        <p:spPr>
          <a:xfrm>
            <a:off x="3200400" y="2965104"/>
            <a:ext cx="2838525" cy="188052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82"/>
        <p:cNvGrpSpPr/>
        <p:nvPr/>
      </p:nvGrpSpPr>
      <p:grpSpPr>
        <a:xfrm>
          <a:off x="0" y="0"/>
          <a:ext cx="0" cy="0"/>
          <a:chOff x="0" y="0"/>
          <a:chExt cx="0" cy="0"/>
        </a:xfrm>
      </p:grpSpPr>
      <p:sp>
        <p:nvSpPr>
          <p:cNvPr id="383" name="Google Shape;383;p48"/>
          <p:cNvSpPr txBox="1">
            <a:spLocks noGrp="1"/>
          </p:cNvSpPr>
          <p:nvPr>
            <p:ph type="title"/>
          </p:nvPr>
        </p:nvSpPr>
        <p:spPr>
          <a:xfrm>
            <a:off x="1974300" y="1440199"/>
            <a:ext cx="5195400" cy="1580091"/>
          </a:xfrm>
          <a:prstGeom prst="rect">
            <a:avLst/>
          </a:prstGeom>
        </p:spPr>
        <p:txBody>
          <a:bodyPr spcFirstLastPara="1" wrap="square" lIns="91425" tIns="91425" rIns="91425" bIns="91425" anchor="t" anchorCtr="0">
            <a:noAutofit/>
          </a:bodyPr>
          <a:lstStyle/>
          <a:p>
            <a:pPr marL="0" lvl="0" indent="0" algn="ctr" rtl="0">
              <a:lnSpc>
                <a:spcPct val="90000"/>
              </a:lnSpc>
              <a:spcBef>
                <a:spcPts val="0"/>
              </a:spcBef>
              <a:spcAft>
                <a:spcPts val="0"/>
              </a:spcAft>
              <a:buNone/>
            </a:pPr>
            <a:r>
              <a:rPr lang="en-US" dirty="0">
                <a:effectLst>
                  <a:outerShdw blurRad="38100" dist="38100" dir="2700000" algn="tl">
                    <a:srgbClr val="000000">
                      <a:alpha val="43137"/>
                    </a:srgbClr>
                  </a:outerShdw>
                </a:effectLst>
              </a:rPr>
              <a:t>"Gender wage equality is not merely about fairness; it is foundational to economic justice and social progress."</a:t>
            </a:r>
            <a:endParaRPr dirty="0">
              <a:effectLst>
                <a:outerShdw blurRad="38100" dist="38100" dir="2700000" algn="tl">
                  <a:srgbClr val="000000">
                    <a:alpha val="43137"/>
                  </a:srgbClr>
                </a:outerShdw>
              </a:effectLst>
            </a:endParaRPr>
          </a:p>
        </p:txBody>
      </p:sp>
      <p:sp>
        <p:nvSpPr>
          <p:cNvPr id="384" name="Google Shape;384;p48"/>
          <p:cNvSpPr txBox="1">
            <a:spLocks noGrp="1"/>
          </p:cNvSpPr>
          <p:nvPr>
            <p:ph type="subTitle" idx="1"/>
          </p:nvPr>
        </p:nvSpPr>
        <p:spPr>
          <a:xfrm>
            <a:off x="2607250" y="3082575"/>
            <a:ext cx="3699300" cy="58195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effectLst>
                  <a:outerShdw blurRad="38100" dist="38100" dir="2700000" algn="tl">
                    <a:srgbClr val="000000">
                      <a:alpha val="43137"/>
                    </a:srgbClr>
                  </a:outerShdw>
                </a:effectLst>
              </a:rPr>
              <a:t>—</a:t>
            </a:r>
            <a:r>
              <a:rPr lang="en-IN" dirty="0">
                <a:effectLst>
                  <a:outerShdw blurRad="38100" dist="38100" dir="2700000" algn="tl">
                    <a:srgbClr val="000000">
                      <a:alpha val="43137"/>
                    </a:srgbClr>
                  </a:outerShdw>
                </a:effectLst>
              </a:rPr>
              <a:t>Dr. Claudia Goldin, Nobel Laureate in Economics</a:t>
            </a:r>
            <a:endParaRPr dirty="0">
              <a:effectLst>
                <a:outerShdw blurRad="38100" dist="38100" dir="2700000" algn="tl">
                  <a:srgbClr val="000000">
                    <a:alpha val="43137"/>
                  </a:srgbClr>
                </a:outerShdw>
              </a:effectLst>
            </a:endParaRPr>
          </a:p>
        </p:txBody>
      </p:sp>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11"/>
        <p:cNvGrpSpPr/>
        <p:nvPr/>
      </p:nvGrpSpPr>
      <p:grpSpPr>
        <a:xfrm>
          <a:off x="0" y="0"/>
          <a:ext cx="0" cy="0"/>
          <a:chOff x="0" y="0"/>
          <a:chExt cx="0" cy="0"/>
        </a:xfrm>
      </p:grpSpPr>
      <p:sp>
        <p:nvSpPr>
          <p:cNvPr id="414" name="Google Shape;414;p50"/>
          <p:cNvSpPr/>
          <p:nvPr/>
        </p:nvSpPr>
        <p:spPr>
          <a:xfrm>
            <a:off x="0" y="0"/>
            <a:ext cx="91440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715;p65">
            <a:extLst>
              <a:ext uri="{FF2B5EF4-FFF2-40B4-BE49-F238E27FC236}">
                <a16:creationId xmlns:a16="http://schemas.microsoft.com/office/drawing/2014/main" id="{3BC2AB25-2EDF-9891-DD1D-FE644791A92B}"/>
              </a:ext>
            </a:extLst>
          </p:cNvPr>
          <p:cNvSpPr txBox="1">
            <a:spLocks noGrp="1"/>
          </p:cNvSpPr>
          <p:nvPr>
            <p:ph type="title"/>
          </p:nvPr>
        </p:nvSpPr>
        <p:spPr>
          <a:xfrm>
            <a:off x="712788" y="942975"/>
            <a:ext cx="7718425" cy="1963738"/>
          </a:xfrm>
          <a:prstGeom prst="rect">
            <a:avLst/>
          </a:prstGeom>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dirty="0">
                <a:solidFill>
                  <a:schemeClr val="lt1"/>
                </a:solidFill>
              </a:rPr>
              <a:t>THANKS</a:t>
            </a:r>
            <a:endParaRPr dirty="0">
              <a:solidFill>
                <a:schemeClr val="lt1"/>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2" name="Google Shape;202;p36"/>
          <p:cNvPicPr preferRelativeResize="0"/>
          <p:nvPr/>
        </p:nvPicPr>
        <p:blipFill rotWithShape="1">
          <a:blip r:embed="rId3">
            <a:alphaModFix/>
          </a:blip>
          <a:srcRect l="16411" r="18075"/>
          <a:stretch/>
        </p:blipFill>
        <p:spPr>
          <a:xfrm>
            <a:off x="1580125" y="2731463"/>
            <a:ext cx="1811106" cy="1791636"/>
          </a:xfrm>
          <a:prstGeom prst="rect">
            <a:avLst/>
          </a:prstGeom>
          <a:noFill/>
          <a:ln>
            <a:noFill/>
          </a:ln>
        </p:spPr>
      </p:pic>
      <p:pic>
        <p:nvPicPr>
          <p:cNvPr id="203" name="Google Shape;203;p36"/>
          <p:cNvPicPr preferRelativeResize="0"/>
          <p:nvPr/>
        </p:nvPicPr>
        <p:blipFill rotWithShape="1">
          <a:blip r:embed="rId4">
            <a:alphaModFix/>
          </a:blip>
          <a:srcRect b="34262"/>
          <a:stretch/>
        </p:blipFill>
        <p:spPr>
          <a:xfrm>
            <a:off x="1580125" y="705875"/>
            <a:ext cx="1811107" cy="1791637"/>
          </a:xfrm>
          <a:prstGeom prst="rect">
            <a:avLst/>
          </a:prstGeom>
          <a:noFill/>
          <a:ln>
            <a:noFill/>
          </a:ln>
        </p:spPr>
      </p:pic>
      <p:sp>
        <p:nvSpPr>
          <p:cNvPr id="204" name="Google Shape;204;p36"/>
          <p:cNvSpPr txBox="1">
            <a:spLocks noGrp="1"/>
          </p:cNvSpPr>
          <p:nvPr>
            <p:ph type="subTitle" idx="1"/>
          </p:nvPr>
        </p:nvSpPr>
        <p:spPr>
          <a:xfrm>
            <a:off x="4936350" y="1759120"/>
            <a:ext cx="2454000" cy="23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With Problem Statement</a:t>
            </a:r>
            <a:endParaRPr dirty="0"/>
          </a:p>
        </p:txBody>
      </p:sp>
      <p:sp>
        <p:nvSpPr>
          <p:cNvPr id="205" name="Google Shape;205;p36"/>
          <p:cNvSpPr txBox="1">
            <a:spLocks noGrp="1"/>
          </p:cNvSpPr>
          <p:nvPr>
            <p:ph type="title" idx="5"/>
          </p:nvPr>
        </p:nvSpPr>
        <p:spPr>
          <a:xfrm>
            <a:off x="4936350" y="1359750"/>
            <a:ext cx="27195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206" name="Google Shape;206;p36"/>
          <p:cNvSpPr txBox="1">
            <a:spLocks noGrp="1"/>
          </p:cNvSpPr>
          <p:nvPr>
            <p:ph type="title"/>
          </p:nvPr>
        </p:nvSpPr>
        <p:spPr>
          <a:xfrm>
            <a:off x="4936350" y="2198975"/>
            <a:ext cx="28071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Literature Review</a:t>
            </a:r>
            <a:endParaRPr dirty="0"/>
          </a:p>
        </p:txBody>
      </p:sp>
      <p:sp>
        <p:nvSpPr>
          <p:cNvPr id="208" name="Google Shape;208;p36"/>
          <p:cNvSpPr txBox="1">
            <a:spLocks noGrp="1"/>
          </p:cNvSpPr>
          <p:nvPr>
            <p:ph type="title" idx="2"/>
          </p:nvPr>
        </p:nvSpPr>
        <p:spPr>
          <a:xfrm>
            <a:off x="4327946" y="1359750"/>
            <a:ext cx="684600" cy="29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209" name="Google Shape;209;p36"/>
          <p:cNvSpPr txBox="1">
            <a:spLocks noGrp="1"/>
          </p:cNvSpPr>
          <p:nvPr>
            <p:ph type="title" idx="3"/>
          </p:nvPr>
        </p:nvSpPr>
        <p:spPr>
          <a:xfrm>
            <a:off x="4327946" y="2227673"/>
            <a:ext cx="684600" cy="29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210" name="Google Shape;210;p36"/>
          <p:cNvSpPr txBox="1">
            <a:spLocks noGrp="1"/>
          </p:cNvSpPr>
          <p:nvPr>
            <p:ph type="title" idx="6"/>
          </p:nvPr>
        </p:nvSpPr>
        <p:spPr>
          <a:xfrm>
            <a:off x="4936350" y="3076100"/>
            <a:ext cx="27195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METHODOLOGY</a:t>
            </a:r>
            <a:endParaRPr dirty="0"/>
          </a:p>
        </p:txBody>
      </p:sp>
      <p:sp>
        <p:nvSpPr>
          <p:cNvPr id="211" name="Google Shape;211;p36"/>
          <p:cNvSpPr txBox="1">
            <a:spLocks noGrp="1"/>
          </p:cNvSpPr>
          <p:nvPr>
            <p:ph type="subTitle" idx="9"/>
          </p:nvPr>
        </p:nvSpPr>
        <p:spPr>
          <a:xfrm>
            <a:off x="4936350" y="3475470"/>
            <a:ext cx="2454000" cy="23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With Recommendation</a:t>
            </a:r>
            <a:endParaRPr dirty="0"/>
          </a:p>
        </p:txBody>
      </p:sp>
      <p:sp>
        <p:nvSpPr>
          <p:cNvPr id="212" name="Google Shape;212;p36"/>
          <p:cNvSpPr txBox="1">
            <a:spLocks noGrp="1"/>
          </p:cNvSpPr>
          <p:nvPr>
            <p:ph type="title" idx="4"/>
          </p:nvPr>
        </p:nvSpPr>
        <p:spPr>
          <a:xfrm>
            <a:off x="4936350" y="3944025"/>
            <a:ext cx="2719500" cy="325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CONCLUSION</a:t>
            </a:r>
            <a:endParaRPr dirty="0"/>
          </a:p>
        </p:txBody>
      </p:sp>
      <p:sp>
        <p:nvSpPr>
          <p:cNvPr id="213" name="Google Shape;213;p36"/>
          <p:cNvSpPr txBox="1">
            <a:spLocks noGrp="1"/>
          </p:cNvSpPr>
          <p:nvPr>
            <p:ph type="subTitle" idx="14"/>
          </p:nvPr>
        </p:nvSpPr>
        <p:spPr>
          <a:xfrm>
            <a:off x="4980798" y="4290173"/>
            <a:ext cx="2454000" cy="236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dirty="0"/>
              <a:t>With Inquiry</a:t>
            </a:r>
            <a:endParaRPr dirty="0"/>
          </a:p>
        </p:txBody>
      </p:sp>
      <p:sp>
        <p:nvSpPr>
          <p:cNvPr id="214" name="Google Shape;214;p36"/>
          <p:cNvSpPr txBox="1">
            <a:spLocks noGrp="1"/>
          </p:cNvSpPr>
          <p:nvPr>
            <p:ph type="title" idx="7"/>
          </p:nvPr>
        </p:nvSpPr>
        <p:spPr>
          <a:xfrm>
            <a:off x="4327946" y="3076100"/>
            <a:ext cx="684600" cy="29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215" name="Google Shape;215;p36"/>
          <p:cNvSpPr txBox="1">
            <a:spLocks noGrp="1"/>
          </p:cNvSpPr>
          <p:nvPr>
            <p:ph type="title" idx="8"/>
          </p:nvPr>
        </p:nvSpPr>
        <p:spPr>
          <a:xfrm>
            <a:off x="4327946" y="3944023"/>
            <a:ext cx="684600" cy="290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216" name="Google Shape;216;p36"/>
          <p:cNvSpPr txBox="1">
            <a:spLocks noGrp="1"/>
          </p:cNvSpPr>
          <p:nvPr>
            <p:ph type="title" idx="15"/>
          </p:nvPr>
        </p:nvSpPr>
        <p:spPr>
          <a:xfrm>
            <a:off x="4327949" y="530724"/>
            <a:ext cx="4025403" cy="82292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TABLE OF CONTENTS</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Google Shape;221;p37"/>
          <p:cNvPicPr preferRelativeResize="0"/>
          <p:nvPr/>
        </p:nvPicPr>
        <p:blipFill rotWithShape="1">
          <a:blip r:embed="rId3">
            <a:alphaModFix/>
          </a:blip>
          <a:srcRect l="10868" t="4096" r="6040" b="1935"/>
          <a:stretch/>
        </p:blipFill>
        <p:spPr>
          <a:xfrm>
            <a:off x="161500" y="149075"/>
            <a:ext cx="4273828" cy="4832922"/>
          </a:xfrm>
          <a:prstGeom prst="rect">
            <a:avLst/>
          </a:prstGeom>
          <a:noFill/>
          <a:ln>
            <a:noFill/>
          </a:ln>
        </p:spPr>
      </p:pic>
      <p:sp>
        <p:nvSpPr>
          <p:cNvPr id="222" name="Google Shape;222;p37"/>
          <p:cNvSpPr txBox="1">
            <a:spLocks noGrp="1"/>
          </p:cNvSpPr>
          <p:nvPr>
            <p:ph type="title"/>
          </p:nvPr>
        </p:nvSpPr>
        <p:spPr>
          <a:xfrm>
            <a:off x="5013475" y="2565792"/>
            <a:ext cx="3423600" cy="6291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latin typeface="Montserrat Light"/>
                <a:ea typeface="Montserrat Light"/>
                <a:cs typeface="Montserrat Light"/>
                <a:sym typeface="Montserrat Light"/>
              </a:rPr>
              <a:t>INTRODUCTION</a:t>
            </a:r>
            <a:endParaRPr dirty="0">
              <a:latin typeface="Montserrat Light"/>
              <a:ea typeface="Montserrat Light"/>
              <a:cs typeface="Montserrat Light"/>
              <a:sym typeface="Montserrat Light"/>
            </a:endParaRPr>
          </a:p>
        </p:txBody>
      </p:sp>
      <p:sp>
        <p:nvSpPr>
          <p:cNvPr id="223" name="Google Shape;223;p37"/>
          <p:cNvSpPr txBox="1">
            <a:spLocks noGrp="1"/>
          </p:cNvSpPr>
          <p:nvPr>
            <p:ph type="title" idx="2"/>
          </p:nvPr>
        </p:nvSpPr>
        <p:spPr>
          <a:xfrm>
            <a:off x="5379775" y="1501275"/>
            <a:ext cx="3057300" cy="13824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225" name="Google Shape;225;p37"/>
          <p:cNvSpPr/>
          <p:nvPr/>
        </p:nvSpPr>
        <p:spPr>
          <a:xfrm>
            <a:off x="0" y="0"/>
            <a:ext cx="45720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pic>
        <p:nvPicPr>
          <p:cNvPr id="230" name="Google Shape;230;p38"/>
          <p:cNvPicPr preferRelativeResize="0"/>
          <p:nvPr/>
        </p:nvPicPr>
        <p:blipFill>
          <a:blip r:embed="rId3"/>
          <a:srcRect t="12940" b="12940"/>
          <a:stretch/>
        </p:blipFill>
        <p:spPr>
          <a:xfrm>
            <a:off x="5365350" y="1369879"/>
            <a:ext cx="3175275" cy="3530270"/>
          </a:xfrm>
          <a:prstGeom prst="rect">
            <a:avLst/>
          </a:prstGeom>
          <a:noFill/>
          <a:ln>
            <a:noFill/>
          </a:ln>
        </p:spPr>
      </p:pic>
      <p:sp>
        <p:nvSpPr>
          <p:cNvPr id="231" name="Google Shape;231;p38"/>
          <p:cNvSpPr txBox="1">
            <a:spLocks noGrp="1"/>
          </p:cNvSpPr>
          <p:nvPr>
            <p:ph type="ctrTitle"/>
          </p:nvPr>
        </p:nvSpPr>
        <p:spPr>
          <a:xfrm>
            <a:off x="122110" y="230180"/>
            <a:ext cx="7481847" cy="1139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7000" dirty="0"/>
              <a:t>INTRODUCTION</a:t>
            </a:r>
            <a:endParaRPr sz="7000" dirty="0"/>
          </a:p>
        </p:txBody>
      </p:sp>
      <p:sp>
        <p:nvSpPr>
          <p:cNvPr id="232" name="Google Shape;232;p38"/>
          <p:cNvSpPr txBox="1">
            <a:spLocks noGrp="1"/>
          </p:cNvSpPr>
          <p:nvPr>
            <p:ph type="subTitle" idx="1"/>
          </p:nvPr>
        </p:nvSpPr>
        <p:spPr>
          <a:xfrm>
            <a:off x="603375" y="1578642"/>
            <a:ext cx="3764700" cy="311274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dirty="0"/>
              <a:t>This study looks at the wage differences between men and women in India and tries to understand why they still exist. Even though we have laws for equal pay, women continue to earn less than men in most sectors. The reasons go beyond just economics — they include cultural norms, biased hiring, fewer promotions, and limited leadership roles for women. The problem is worse in rural areas and in informal jobs, where women can earn up to 22% less than urban male workers. These wage gaps show not only inequality in pay but also deeper issues in our society that affect women’s chances at fair and equal work.</a:t>
            </a:r>
            <a:endParaRPr dirty="0">
              <a:latin typeface="Abel"/>
              <a:ea typeface="Abel"/>
              <a:cs typeface="Abel"/>
              <a:sym typeface="Abel"/>
            </a:endParaRPr>
          </a:p>
        </p:txBody>
      </p:sp>
      <p:sp>
        <p:nvSpPr>
          <p:cNvPr id="233" name="Google Shape;233;p38"/>
          <p:cNvSpPr/>
          <p:nvPr/>
        </p:nvSpPr>
        <p:spPr>
          <a:xfrm>
            <a:off x="5171375" y="1180129"/>
            <a:ext cx="3574500" cy="3938100"/>
          </a:xfrm>
          <a:prstGeom prst="frame">
            <a:avLst>
              <a:gd name="adj1" fmla="val 6267"/>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p39"/>
          <p:cNvPicPr preferRelativeResize="0"/>
          <p:nvPr/>
        </p:nvPicPr>
        <p:blipFill>
          <a:blip r:embed="rId3"/>
          <a:srcRect t="16906" b="25836"/>
          <a:stretch/>
        </p:blipFill>
        <p:spPr>
          <a:xfrm>
            <a:off x="800100" y="1527475"/>
            <a:ext cx="3387424" cy="2909401"/>
          </a:xfrm>
          <a:prstGeom prst="rect">
            <a:avLst/>
          </a:prstGeom>
          <a:noFill/>
          <a:ln>
            <a:noFill/>
          </a:ln>
        </p:spPr>
      </p:pic>
      <p:sp>
        <p:nvSpPr>
          <p:cNvPr id="239" name="Google Shape;239;p39"/>
          <p:cNvSpPr txBox="1">
            <a:spLocks noGrp="1"/>
          </p:cNvSpPr>
          <p:nvPr>
            <p:ph type="title"/>
          </p:nvPr>
        </p:nvSpPr>
        <p:spPr>
          <a:xfrm>
            <a:off x="713225" y="530725"/>
            <a:ext cx="57681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PROBLEMATIC STATEMENT</a:t>
            </a:r>
            <a:endParaRPr dirty="0"/>
          </a:p>
        </p:txBody>
      </p:sp>
      <p:sp>
        <p:nvSpPr>
          <p:cNvPr id="240" name="Google Shape;240;p39"/>
          <p:cNvSpPr txBox="1">
            <a:spLocks noGrp="1"/>
          </p:cNvSpPr>
          <p:nvPr>
            <p:ph type="body" idx="1"/>
          </p:nvPr>
        </p:nvSpPr>
        <p:spPr>
          <a:xfrm>
            <a:off x="4847400" y="1695624"/>
            <a:ext cx="3027000" cy="2456989"/>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en-US" dirty="0">
                <a:solidFill>
                  <a:schemeClr val="lt1"/>
                </a:solidFill>
              </a:rPr>
              <a:t>Women are often paid less than men for the same work, due to factors like</a:t>
            </a:r>
            <a:endParaRPr dirty="0"/>
          </a:p>
          <a:p>
            <a:pPr marL="457200" lvl="0" indent="-317500" algn="just" rtl="0">
              <a:spcBef>
                <a:spcPts val="0"/>
              </a:spcBef>
              <a:spcAft>
                <a:spcPts val="0"/>
              </a:spcAft>
              <a:buClr>
                <a:schemeClr val="lt1"/>
              </a:buClr>
              <a:buSzPts val="1400"/>
              <a:buChar char="●"/>
            </a:pPr>
            <a:r>
              <a:rPr lang="en-IN" dirty="0"/>
              <a:t>Cultural beliefs</a:t>
            </a:r>
          </a:p>
          <a:p>
            <a:pPr marL="457200" lvl="0" indent="-317500" algn="just" rtl="0">
              <a:spcBef>
                <a:spcPts val="0"/>
              </a:spcBef>
              <a:spcAft>
                <a:spcPts val="0"/>
              </a:spcAft>
              <a:buClr>
                <a:schemeClr val="lt1"/>
              </a:buClr>
              <a:buSzPts val="1400"/>
              <a:buChar char="●"/>
            </a:pPr>
            <a:r>
              <a:rPr lang="en-IN" dirty="0">
                <a:solidFill>
                  <a:schemeClr val="lt1"/>
                </a:solidFill>
              </a:rPr>
              <a:t>Limited promotions</a:t>
            </a:r>
          </a:p>
          <a:p>
            <a:pPr marL="457200" lvl="0" indent="-317500" algn="just" rtl="0">
              <a:spcBef>
                <a:spcPts val="0"/>
              </a:spcBef>
              <a:spcAft>
                <a:spcPts val="0"/>
              </a:spcAft>
              <a:buClr>
                <a:schemeClr val="lt1"/>
              </a:buClr>
              <a:buSzPts val="1400"/>
              <a:buChar char="●"/>
            </a:pPr>
            <a:r>
              <a:rPr lang="en" dirty="0">
                <a:solidFill>
                  <a:schemeClr val="lt1"/>
                </a:solidFill>
              </a:rPr>
              <a:t>Biased hiring</a:t>
            </a:r>
            <a:endParaRPr dirty="0">
              <a:solidFill>
                <a:schemeClr val="lt1"/>
              </a:solidFill>
            </a:endParaRPr>
          </a:p>
          <a:p>
            <a:pPr marL="0" lvl="0" indent="0" algn="just" rtl="0">
              <a:spcBef>
                <a:spcPts val="0"/>
              </a:spcBef>
              <a:spcAft>
                <a:spcPts val="0"/>
              </a:spcAft>
              <a:buNone/>
            </a:pPr>
            <a:r>
              <a:rPr lang="en-US" dirty="0">
                <a:solidFill>
                  <a:schemeClr val="lt1"/>
                </a:solidFill>
              </a:rPr>
              <a:t>These gaps are not just economic but reflect deeper social inequalities. This study looks at how gender and job sectors influence wage differences and aims to provide insights for fairer and more inclusive policies.</a:t>
            </a:r>
            <a:endParaRPr dirty="0">
              <a:solidFill>
                <a:schemeClr val="lt1"/>
              </a:solidFill>
            </a:endParaRPr>
          </a:p>
        </p:txBody>
      </p: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pic>
        <p:nvPicPr>
          <p:cNvPr id="374" name="Google Shape;374;p47"/>
          <p:cNvPicPr preferRelativeResize="0"/>
          <p:nvPr/>
        </p:nvPicPr>
        <p:blipFill rotWithShape="1">
          <a:blip r:embed="rId3">
            <a:alphaModFix/>
          </a:blip>
          <a:srcRect l="19840" r="30156"/>
          <a:stretch/>
        </p:blipFill>
        <p:spPr>
          <a:xfrm flipH="1">
            <a:off x="4521130" y="0"/>
            <a:ext cx="4622770" cy="5143500"/>
          </a:xfrm>
          <a:prstGeom prst="rect">
            <a:avLst/>
          </a:prstGeom>
          <a:noFill/>
          <a:ln>
            <a:noFill/>
          </a:ln>
        </p:spPr>
      </p:pic>
      <p:sp>
        <p:nvSpPr>
          <p:cNvPr id="375" name="Google Shape;375;p47"/>
          <p:cNvSpPr txBox="1">
            <a:spLocks noGrp="1"/>
          </p:cNvSpPr>
          <p:nvPr>
            <p:ph type="title"/>
          </p:nvPr>
        </p:nvSpPr>
        <p:spPr>
          <a:xfrm>
            <a:off x="431775" y="3022992"/>
            <a:ext cx="3810216" cy="6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600" dirty="0"/>
              <a:t>LITERATURE REVIEW</a:t>
            </a:r>
            <a:endParaRPr sz="2600" dirty="0"/>
          </a:p>
        </p:txBody>
      </p:sp>
      <p:sp>
        <p:nvSpPr>
          <p:cNvPr id="376" name="Google Shape;376;p47"/>
          <p:cNvSpPr txBox="1">
            <a:spLocks noGrp="1"/>
          </p:cNvSpPr>
          <p:nvPr>
            <p:ph type="title" idx="2"/>
          </p:nvPr>
        </p:nvSpPr>
        <p:spPr>
          <a:xfrm>
            <a:off x="431775" y="1968000"/>
            <a:ext cx="3057300" cy="138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378" name="Google Shape;378;p47"/>
          <p:cNvSpPr/>
          <p:nvPr/>
        </p:nvSpPr>
        <p:spPr>
          <a:xfrm>
            <a:off x="4530975" y="0"/>
            <a:ext cx="46227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4"/>
        <p:cNvGrpSpPr/>
        <p:nvPr/>
      </p:nvGrpSpPr>
      <p:grpSpPr>
        <a:xfrm>
          <a:off x="0" y="0"/>
          <a:ext cx="0" cy="0"/>
          <a:chOff x="0" y="0"/>
          <a:chExt cx="0" cy="0"/>
        </a:xfrm>
      </p:grpSpPr>
      <p:pic>
        <p:nvPicPr>
          <p:cNvPr id="245" name="Google Shape;245;p40"/>
          <p:cNvPicPr preferRelativeResize="0"/>
          <p:nvPr/>
        </p:nvPicPr>
        <p:blipFill rotWithShape="1">
          <a:blip r:embed="rId3">
            <a:alphaModFix/>
          </a:blip>
          <a:srcRect l="31957" t="612" r="17722" b="622"/>
          <a:stretch/>
        </p:blipFill>
        <p:spPr>
          <a:xfrm>
            <a:off x="4521300" y="20025"/>
            <a:ext cx="4622702" cy="5103451"/>
          </a:xfrm>
          <a:prstGeom prst="rect">
            <a:avLst/>
          </a:prstGeom>
          <a:noFill/>
          <a:ln>
            <a:noFill/>
          </a:ln>
        </p:spPr>
      </p:pic>
      <p:sp>
        <p:nvSpPr>
          <p:cNvPr id="246" name="Google Shape;246;p40"/>
          <p:cNvSpPr txBox="1">
            <a:spLocks noGrp="1"/>
          </p:cNvSpPr>
          <p:nvPr>
            <p:ph type="body" idx="1"/>
          </p:nvPr>
        </p:nvSpPr>
        <p:spPr>
          <a:xfrm>
            <a:off x="422749" y="1853770"/>
            <a:ext cx="3300600" cy="2705529"/>
          </a:xfrm>
          <a:prstGeom prst="rect">
            <a:avLst/>
          </a:prstGeom>
        </p:spPr>
        <p:txBody>
          <a:bodyPr spcFirstLastPara="1" wrap="square" lIns="91425" tIns="91425" rIns="91425" bIns="91425" anchor="t" anchorCtr="0">
            <a:noAutofit/>
          </a:bodyPr>
          <a:lstStyle/>
          <a:p>
            <a:pPr marL="285750" indent="-285750" algn="just">
              <a:buClr>
                <a:schemeClr val="bg1"/>
              </a:buClr>
              <a:buSzPts val="1100"/>
              <a:buFont typeface="Arial" panose="020B0604020202020204" pitchFamily="34" charset="0"/>
              <a:buChar char="•"/>
            </a:pPr>
            <a:r>
              <a:rPr lang="en-IN" dirty="0"/>
              <a:t>Rustagi (2009): Sociocultural roots of wage disparity.</a:t>
            </a:r>
          </a:p>
          <a:p>
            <a:pPr marL="0" indent="0" algn="just">
              <a:buClr>
                <a:schemeClr val="bg1"/>
              </a:buClr>
              <a:buSzPts val="1100"/>
              <a:buNone/>
            </a:pPr>
            <a:endParaRPr lang="en-IN" dirty="0">
              <a:solidFill>
                <a:schemeClr val="bg1"/>
              </a:solidFill>
            </a:endParaRPr>
          </a:p>
          <a:p>
            <a:pPr marL="285750" indent="-285750" algn="just">
              <a:buClr>
                <a:schemeClr val="bg1"/>
              </a:buClr>
              <a:buSzPts val="1100"/>
              <a:buFont typeface="Arial" panose="020B0604020202020204" pitchFamily="34" charset="0"/>
              <a:buChar char="•"/>
            </a:pPr>
            <a:r>
              <a:rPr lang="en-IN" dirty="0"/>
              <a:t>Taneja &amp; Batra (2023): 20–30% wage gap persists despite similar education.</a:t>
            </a:r>
          </a:p>
          <a:p>
            <a:pPr marL="0" indent="0" algn="just">
              <a:buClr>
                <a:schemeClr val="bg1"/>
              </a:buClr>
              <a:buSzPts val="1100"/>
              <a:buNone/>
            </a:pPr>
            <a:endParaRPr lang="en-IN" dirty="0"/>
          </a:p>
          <a:p>
            <a:pPr marL="285750" indent="-285750" algn="just">
              <a:buClr>
                <a:schemeClr val="bg1"/>
              </a:buClr>
              <a:buSzPts val="1100"/>
              <a:buFont typeface="Arial" panose="020B0604020202020204" pitchFamily="34" charset="0"/>
              <a:buChar char="•"/>
            </a:pPr>
            <a:r>
              <a:rPr lang="en-IN" dirty="0"/>
              <a:t>Kumar (2023): Education, occupation bias, and direct wage differences matter.</a:t>
            </a:r>
          </a:p>
          <a:p>
            <a:pPr marL="0" indent="0" algn="just">
              <a:buClr>
                <a:schemeClr val="bg1"/>
              </a:buClr>
              <a:buSzPts val="1100"/>
              <a:buNone/>
            </a:pPr>
            <a:endParaRPr lang="en-IN" dirty="0"/>
          </a:p>
          <a:p>
            <a:pPr marL="285750" indent="-285750" algn="just">
              <a:buClr>
                <a:schemeClr val="bg1"/>
              </a:buClr>
              <a:buSzPts val="1100"/>
              <a:buFont typeface="Arial" panose="020B0604020202020204" pitchFamily="34" charset="0"/>
              <a:buChar char="•"/>
            </a:pPr>
            <a:r>
              <a:rPr lang="en-US" dirty="0"/>
              <a:t>Kanica Chopra (2021): gender-based wage disparities and inequality</a:t>
            </a:r>
            <a:endParaRPr lang="en-IN" dirty="0"/>
          </a:p>
        </p:txBody>
      </p:sp>
      <p:sp>
        <p:nvSpPr>
          <p:cNvPr id="247" name="Google Shape;247;p40"/>
          <p:cNvSpPr txBox="1">
            <a:spLocks noGrp="1"/>
          </p:cNvSpPr>
          <p:nvPr>
            <p:ph type="title"/>
          </p:nvPr>
        </p:nvSpPr>
        <p:spPr>
          <a:xfrm>
            <a:off x="422749" y="861880"/>
            <a:ext cx="3531000" cy="52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latin typeface="Montserrat Light"/>
                <a:ea typeface="Montserrat Light"/>
                <a:cs typeface="Montserrat Light"/>
                <a:sym typeface="Montserrat Light"/>
              </a:rPr>
              <a:t>AN OVERVIEW</a:t>
            </a:r>
            <a:endParaRPr dirty="0">
              <a:latin typeface="Montserrat Light"/>
              <a:ea typeface="Montserrat Light"/>
              <a:cs typeface="Montserrat Light"/>
              <a:sym typeface="Montserrat Light"/>
            </a:endParaRPr>
          </a:p>
          <a:p>
            <a:pPr marL="0" lvl="0" indent="0" algn="l" rtl="0">
              <a:spcBef>
                <a:spcPts val="0"/>
              </a:spcBef>
              <a:spcAft>
                <a:spcPts val="0"/>
              </a:spcAft>
              <a:buNone/>
            </a:pPr>
            <a:endParaRPr dirty="0"/>
          </a:p>
        </p:txBody>
      </p:sp>
      <p:sp>
        <p:nvSpPr>
          <p:cNvPr id="248" name="Google Shape;248;p40"/>
          <p:cNvSpPr/>
          <p:nvPr/>
        </p:nvSpPr>
        <p:spPr>
          <a:xfrm>
            <a:off x="4530975" y="0"/>
            <a:ext cx="46227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73">
          <a:extLst>
            <a:ext uri="{FF2B5EF4-FFF2-40B4-BE49-F238E27FC236}">
              <a16:creationId xmlns:a16="http://schemas.microsoft.com/office/drawing/2014/main" id="{8A772AA7-1EBC-81C3-AAA9-569AB0598F78}"/>
            </a:ext>
          </a:extLst>
        </p:cNvPr>
        <p:cNvGrpSpPr/>
        <p:nvPr/>
      </p:nvGrpSpPr>
      <p:grpSpPr>
        <a:xfrm>
          <a:off x="0" y="0"/>
          <a:ext cx="0" cy="0"/>
          <a:chOff x="0" y="0"/>
          <a:chExt cx="0" cy="0"/>
        </a:xfrm>
      </p:grpSpPr>
      <p:pic>
        <p:nvPicPr>
          <p:cNvPr id="374" name="Google Shape;374;p47">
            <a:extLst>
              <a:ext uri="{FF2B5EF4-FFF2-40B4-BE49-F238E27FC236}">
                <a16:creationId xmlns:a16="http://schemas.microsoft.com/office/drawing/2014/main" id="{3D6AE032-760D-B00A-4745-2D5194E427BA}"/>
              </a:ext>
            </a:extLst>
          </p:cNvPr>
          <p:cNvPicPr preferRelativeResize="0"/>
          <p:nvPr/>
        </p:nvPicPr>
        <p:blipFill rotWithShape="1">
          <a:blip r:embed="rId3">
            <a:alphaModFix/>
          </a:blip>
          <a:srcRect l="19840" r="30156"/>
          <a:stretch/>
        </p:blipFill>
        <p:spPr>
          <a:xfrm flipH="1">
            <a:off x="4521130" y="0"/>
            <a:ext cx="4622770" cy="5143500"/>
          </a:xfrm>
          <a:prstGeom prst="rect">
            <a:avLst/>
          </a:prstGeom>
          <a:noFill/>
          <a:ln>
            <a:noFill/>
          </a:ln>
        </p:spPr>
      </p:pic>
      <p:sp>
        <p:nvSpPr>
          <p:cNvPr id="375" name="Google Shape;375;p47">
            <a:extLst>
              <a:ext uri="{FF2B5EF4-FFF2-40B4-BE49-F238E27FC236}">
                <a16:creationId xmlns:a16="http://schemas.microsoft.com/office/drawing/2014/main" id="{0D0606ED-A9DC-46D2-629E-49615149DE28}"/>
              </a:ext>
            </a:extLst>
          </p:cNvPr>
          <p:cNvSpPr txBox="1">
            <a:spLocks noGrp="1"/>
          </p:cNvSpPr>
          <p:nvPr>
            <p:ph type="title"/>
          </p:nvPr>
        </p:nvSpPr>
        <p:spPr>
          <a:xfrm>
            <a:off x="218648" y="3022992"/>
            <a:ext cx="4312102" cy="629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600" dirty="0"/>
              <a:t>DATA &amp; METHODOLOGY</a:t>
            </a:r>
            <a:endParaRPr sz="2600" dirty="0"/>
          </a:p>
        </p:txBody>
      </p:sp>
      <p:sp>
        <p:nvSpPr>
          <p:cNvPr id="376" name="Google Shape;376;p47">
            <a:extLst>
              <a:ext uri="{FF2B5EF4-FFF2-40B4-BE49-F238E27FC236}">
                <a16:creationId xmlns:a16="http://schemas.microsoft.com/office/drawing/2014/main" id="{11150B94-A89E-C17E-1EC4-5E8552B1E49B}"/>
              </a:ext>
            </a:extLst>
          </p:cNvPr>
          <p:cNvSpPr txBox="1">
            <a:spLocks noGrp="1"/>
          </p:cNvSpPr>
          <p:nvPr>
            <p:ph type="title" idx="2"/>
          </p:nvPr>
        </p:nvSpPr>
        <p:spPr>
          <a:xfrm>
            <a:off x="431775" y="1968000"/>
            <a:ext cx="3057300" cy="1382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sp>
        <p:nvSpPr>
          <p:cNvPr id="378" name="Google Shape;378;p47">
            <a:extLst>
              <a:ext uri="{FF2B5EF4-FFF2-40B4-BE49-F238E27FC236}">
                <a16:creationId xmlns:a16="http://schemas.microsoft.com/office/drawing/2014/main" id="{998ACDD4-CBF5-CD53-92B8-2145D6361BFC}"/>
              </a:ext>
            </a:extLst>
          </p:cNvPr>
          <p:cNvSpPr/>
          <p:nvPr/>
        </p:nvSpPr>
        <p:spPr>
          <a:xfrm>
            <a:off x="4530975" y="0"/>
            <a:ext cx="4622700" cy="5143500"/>
          </a:xfrm>
          <a:prstGeom prst="frame">
            <a:avLst>
              <a:gd name="adj1" fmla="val 3424"/>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8161842"/>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88"/>
        <p:cNvGrpSpPr/>
        <p:nvPr/>
      </p:nvGrpSpPr>
      <p:grpSpPr>
        <a:xfrm>
          <a:off x="0" y="0"/>
          <a:ext cx="0" cy="0"/>
          <a:chOff x="0" y="0"/>
          <a:chExt cx="0" cy="0"/>
        </a:xfrm>
      </p:grpSpPr>
      <p:sp>
        <p:nvSpPr>
          <p:cNvPr id="389" name="Google Shape;389;p49"/>
          <p:cNvSpPr/>
          <p:nvPr/>
        </p:nvSpPr>
        <p:spPr>
          <a:xfrm>
            <a:off x="3456508" y="1493310"/>
            <a:ext cx="2266800" cy="1516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9"/>
          <p:cNvSpPr/>
          <p:nvPr/>
        </p:nvSpPr>
        <p:spPr>
          <a:xfrm>
            <a:off x="5796042" y="1493299"/>
            <a:ext cx="2266800" cy="1516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49"/>
          <p:cNvSpPr/>
          <p:nvPr/>
        </p:nvSpPr>
        <p:spPr>
          <a:xfrm>
            <a:off x="3466100" y="3059616"/>
            <a:ext cx="2266800" cy="15168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49"/>
          <p:cNvSpPr/>
          <p:nvPr/>
        </p:nvSpPr>
        <p:spPr>
          <a:xfrm>
            <a:off x="1112331" y="1493299"/>
            <a:ext cx="2266800" cy="15168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49"/>
          <p:cNvSpPr txBox="1">
            <a:spLocks noGrp="1"/>
          </p:cNvSpPr>
          <p:nvPr>
            <p:ph type="title" idx="8"/>
          </p:nvPr>
        </p:nvSpPr>
        <p:spPr>
          <a:xfrm>
            <a:off x="6141241" y="1868675"/>
            <a:ext cx="15840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dirty="0">
                <a:solidFill>
                  <a:schemeClr val="lt1"/>
                </a:solidFill>
              </a:rPr>
              <a:t>METHOD APPROACH</a:t>
            </a:r>
            <a:endParaRPr dirty="0">
              <a:solidFill>
                <a:schemeClr val="lt1"/>
              </a:solidFill>
            </a:endParaRPr>
          </a:p>
        </p:txBody>
      </p:sp>
      <p:sp>
        <p:nvSpPr>
          <p:cNvPr id="396" name="Google Shape;396;p49"/>
          <p:cNvSpPr txBox="1">
            <a:spLocks noGrp="1"/>
          </p:cNvSpPr>
          <p:nvPr>
            <p:ph type="title"/>
          </p:nvPr>
        </p:nvSpPr>
        <p:spPr>
          <a:xfrm>
            <a:off x="1434557" y="1868675"/>
            <a:ext cx="16026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dirty="0">
                <a:solidFill>
                  <a:schemeClr val="lt1"/>
                </a:solidFill>
              </a:rPr>
              <a:t>DATA SOURCE </a:t>
            </a:r>
            <a:endParaRPr dirty="0">
              <a:solidFill>
                <a:schemeClr val="lt1"/>
              </a:solidFill>
            </a:endParaRPr>
          </a:p>
        </p:txBody>
      </p:sp>
      <p:sp>
        <p:nvSpPr>
          <p:cNvPr id="397" name="Google Shape;397;p49"/>
          <p:cNvSpPr txBox="1">
            <a:spLocks noGrp="1"/>
          </p:cNvSpPr>
          <p:nvPr>
            <p:ph type="subTitle" idx="1"/>
          </p:nvPr>
        </p:nvSpPr>
        <p:spPr>
          <a:xfrm>
            <a:off x="1302557" y="2283158"/>
            <a:ext cx="1866600" cy="52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solidFill>
                  <a:schemeClr val="lt1"/>
                </a:solidFill>
                <a:latin typeface="Abel"/>
                <a:ea typeface="Abel"/>
                <a:cs typeface="Abel"/>
                <a:sym typeface="Abel"/>
              </a:rPr>
              <a:t>National Family Health Survey (NFHS-5)</a:t>
            </a:r>
            <a:endParaRPr sz="1600" dirty="0">
              <a:solidFill>
                <a:schemeClr val="lt1"/>
              </a:solidFill>
              <a:latin typeface="Abel"/>
              <a:ea typeface="Abel"/>
              <a:cs typeface="Abel"/>
              <a:sym typeface="Abel"/>
            </a:endParaRPr>
          </a:p>
        </p:txBody>
      </p:sp>
      <p:sp>
        <p:nvSpPr>
          <p:cNvPr id="398" name="Google Shape;398;p49"/>
          <p:cNvSpPr txBox="1">
            <a:spLocks noGrp="1"/>
          </p:cNvSpPr>
          <p:nvPr>
            <p:ph type="title" idx="2"/>
          </p:nvPr>
        </p:nvSpPr>
        <p:spPr>
          <a:xfrm>
            <a:off x="3788326" y="3444694"/>
            <a:ext cx="16026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dirty="0">
                <a:solidFill>
                  <a:schemeClr val="lt1"/>
                </a:solidFill>
              </a:rPr>
              <a:t>HYPOTESIS TESTING</a:t>
            </a:r>
            <a:endParaRPr dirty="0">
              <a:solidFill>
                <a:schemeClr val="lt1"/>
              </a:solidFill>
            </a:endParaRPr>
          </a:p>
        </p:txBody>
      </p:sp>
      <p:sp>
        <p:nvSpPr>
          <p:cNvPr id="399" name="Google Shape;399;p49"/>
          <p:cNvSpPr txBox="1">
            <a:spLocks noGrp="1"/>
          </p:cNvSpPr>
          <p:nvPr>
            <p:ph type="subTitle" idx="3"/>
          </p:nvPr>
        </p:nvSpPr>
        <p:spPr>
          <a:xfrm>
            <a:off x="3656326" y="3844958"/>
            <a:ext cx="1866600" cy="52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Null Hypothesis</a:t>
            </a:r>
          </a:p>
          <a:p>
            <a:pPr marL="0" lvl="0" indent="0" algn="ctr" rtl="0">
              <a:spcBef>
                <a:spcPts val="0"/>
              </a:spcBef>
              <a:spcAft>
                <a:spcPts val="0"/>
              </a:spcAft>
              <a:buNone/>
            </a:pPr>
            <a:r>
              <a:rPr lang="en-IN" dirty="0">
                <a:solidFill>
                  <a:schemeClr val="lt1"/>
                </a:solidFill>
                <a:latin typeface="Abel"/>
                <a:ea typeface="Abel"/>
                <a:cs typeface="Abel"/>
                <a:sym typeface="Abel"/>
              </a:rPr>
              <a:t>Alternative Hypothesis</a:t>
            </a:r>
            <a:endParaRPr dirty="0">
              <a:solidFill>
                <a:schemeClr val="lt1"/>
              </a:solidFill>
              <a:latin typeface="Abel"/>
              <a:ea typeface="Abel"/>
              <a:cs typeface="Abel"/>
              <a:sym typeface="Abel"/>
            </a:endParaRPr>
          </a:p>
          <a:p>
            <a:pPr marL="0" lvl="0" indent="0" algn="ctr" rtl="0">
              <a:spcBef>
                <a:spcPts val="0"/>
              </a:spcBef>
              <a:spcAft>
                <a:spcPts val="0"/>
              </a:spcAft>
              <a:buNone/>
            </a:pPr>
            <a:endParaRPr dirty="0">
              <a:solidFill>
                <a:schemeClr val="lt1"/>
              </a:solidFill>
              <a:latin typeface="Abel"/>
              <a:ea typeface="Abel"/>
              <a:cs typeface="Abel"/>
              <a:sym typeface="Abel"/>
            </a:endParaRPr>
          </a:p>
        </p:txBody>
      </p:sp>
      <p:sp>
        <p:nvSpPr>
          <p:cNvPr id="400" name="Google Shape;400;p49"/>
          <p:cNvSpPr txBox="1">
            <a:spLocks noGrp="1"/>
          </p:cNvSpPr>
          <p:nvPr>
            <p:ph type="title" idx="4"/>
          </p:nvPr>
        </p:nvSpPr>
        <p:spPr>
          <a:xfrm>
            <a:off x="3805875" y="1868675"/>
            <a:ext cx="1589400" cy="401100"/>
          </a:xfrm>
          <a:prstGeom prst="rect">
            <a:avLst/>
          </a:prstGeom>
        </p:spPr>
        <p:txBody>
          <a:bodyPr spcFirstLastPara="1" wrap="square" lIns="91425" tIns="91425" rIns="91425" bIns="91425" anchor="ctr" anchorCtr="0">
            <a:noAutofit/>
          </a:bodyPr>
          <a:lstStyle/>
          <a:p>
            <a:pPr marL="0" lvl="0" indent="0" algn="ctr" rtl="0">
              <a:spcBef>
                <a:spcPts val="0"/>
              </a:spcBef>
              <a:spcAft>
                <a:spcPts val="1600"/>
              </a:spcAft>
              <a:buNone/>
            </a:pPr>
            <a:r>
              <a:rPr lang="en" dirty="0">
                <a:solidFill>
                  <a:schemeClr val="lt1"/>
                </a:solidFill>
              </a:rPr>
              <a:t>ANALYTICAL TOOL</a:t>
            </a:r>
            <a:endParaRPr dirty="0">
              <a:solidFill>
                <a:schemeClr val="lt1"/>
              </a:solidFill>
            </a:endParaRPr>
          </a:p>
        </p:txBody>
      </p:sp>
      <p:sp>
        <p:nvSpPr>
          <p:cNvPr id="401" name="Google Shape;401;p49"/>
          <p:cNvSpPr txBox="1">
            <a:spLocks noGrp="1"/>
          </p:cNvSpPr>
          <p:nvPr>
            <p:ph type="subTitle" idx="5"/>
          </p:nvPr>
        </p:nvSpPr>
        <p:spPr>
          <a:xfrm>
            <a:off x="3667275" y="2283151"/>
            <a:ext cx="1866600" cy="52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rPr>
              <a:t>STATA</a:t>
            </a:r>
            <a:endParaRPr dirty="0">
              <a:solidFill>
                <a:schemeClr val="lt1"/>
              </a:solidFill>
              <a:latin typeface="Abel"/>
              <a:ea typeface="Abel"/>
              <a:cs typeface="Abel"/>
              <a:sym typeface="Abel"/>
            </a:endParaRPr>
          </a:p>
        </p:txBody>
      </p:sp>
      <p:sp>
        <p:nvSpPr>
          <p:cNvPr id="404" name="Google Shape;404;p49"/>
          <p:cNvSpPr txBox="1">
            <a:spLocks noGrp="1"/>
          </p:cNvSpPr>
          <p:nvPr>
            <p:ph type="subTitle" idx="9"/>
          </p:nvPr>
        </p:nvSpPr>
        <p:spPr>
          <a:xfrm>
            <a:off x="5910566" y="2283151"/>
            <a:ext cx="2031728" cy="528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dirty="0">
                <a:solidFill>
                  <a:schemeClr val="lt1"/>
                </a:solidFill>
                <a:latin typeface="Abel"/>
                <a:ea typeface="Abel"/>
                <a:cs typeface="Abel"/>
                <a:sym typeface="Abel"/>
              </a:rPr>
              <a:t>Linear Regression Model</a:t>
            </a:r>
            <a:br>
              <a:rPr lang="en-IN" dirty="0">
                <a:solidFill>
                  <a:schemeClr val="lt1"/>
                </a:solidFill>
                <a:latin typeface="Abel"/>
                <a:ea typeface="Abel"/>
                <a:cs typeface="Abel"/>
                <a:sym typeface="Abel"/>
              </a:rPr>
            </a:br>
            <a:r>
              <a:rPr lang="en-IN" dirty="0">
                <a:solidFill>
                  <a:schemeClr val="lt1"/>
                </a:solidFill>
                <a:latin typeface="Abel"/>
                <a:ea typeface="Abel"/>
                <a:cs typeface="Abel"/>
                <a:sym typeface="Abel"/>
              </a:rPr>
              <a:t>Logistic Regression Model</a:t>
            </a:r>
            <a:endParaRPr dirty="0">
              <a:solidFill>
                <a:schemeClr val="lt1"/>
              </a:solidFill>
              <a:latin typeface="Abel"/>
              <a:ea typeface="Abel"/>
              <a:cs typeface="Abel"/>
              <a:sym typeface="Abel"/>
            </a:endParaRPr>
          </a:p>
        </p:txBody>
      </p:sp>
      <p:sp>
        <p:nvSpPr>
          <p:cNvPr id="407" name="Google Shape;407;p49"/>
          <p:cNvSpPr txBox="1">
            <a:spLocks noGrp="1"/>
          </p:cNvSpPr>
          <p:nvPr>
            <p:ph type="title" idx="15"/>
          </p:nvPr>
        </p:nvSpPr>
        <p:spPr>
          <a:xfrm>
            <a:off x="713225" y="530725"/>
            <a:ext cx="7424400" cy="528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N" dirty="0"/>
              <a:t>RESEARCH OVERVIEW</a:t>
            </a:r>
            <a:endParaRPr dirty="0"/>
          </a:p>
          <a:p>
            <a:pPr marL="0" lvl="0" indent="0" algn="ctr" rtl="0">
              <a:spcBef>
                <a:spcPts val="0"/>
              </a:spcBef>
              <a:spcAft>
                <a:spcPts val="0"/>
              </a:spcAft>
              <a:buNone/>
            </a:pPr>
            <a:endParaRPr dirty="0"/>
          </a:p>
        </p:txBody>
      </p:sp>
      <p:sp>
        <p:nvSpPr>
          <p:cNvPr id="3" name="TextBox 2">
            <a:extLst>
              <a:ext uri="{FF2B5EF4-FFF2-40B4-BE49-F238E27FC236}">
                <a16:creationId xmlns:a16="http://schemas.microsoft.com/office/drawing/2014/main" id="{EC65BDFE-4A5B-7256-6672-B6C94D98850F}"/>
              </a:ext>
            </a:extLst>
          </p:cNvPr>
          <p:cNvSpPr txBox="1"/>
          <p:nvPr/>
        </p:nvSpPr>
        <p:spPr>
          <a:xfrm>
            <a:off x="1313870" y="4644383"/>
            <a:ext cx="6571259" cy="307777"/>
          </a:xfrm>
          <a:prstGeom prst="rect">
            <a:avLst/>
          </a:prstGeom>
          <a:noFill/>
        </p:spPr>
        <p:txBody>
          <a:bodyPr wrap="square">
            <a:spAutoFit/>
          </a:bodyPr>
          <a:lstStyle/>
          <a:p>
            <a:r>
              <a:rPr lang="en-IN" i="1" dirty="0">
                <a:effectLst>
                  <a:outerShdw blurRad="38100" dist="38100" dir="2700000" algn="tl">
                    <a:srgbClr val="000000">
                      <a:alpha val="43137"/>
                    </a:srgbClr>
                  </a:outerShdw>
                </a:effectLst>
              </a:rPr>
              <a:t>Analyse how socio-demographic variables influence labour force participation</a:t>
            </a:r>
          </a:p>
        </p:txBody>
      </p: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sld>
</file>

<file path=ppt/theme/theme1.xml><?xml version="1.0" encoding="utf-8"?>
<a:theme xmlns:a="http://schemas.openxmlformats.org/drawingml/2006/main" name="Human Rights Rally by Slidesgo">
  <a:themeElements>
    <a:clrScheme name="Simple Light">
      <a:dk1>
        <a:srgbClr val="252525"/>
      </a:dk1>
      <a:lt1>
        <a:srgbClr val="FFFFFF"/>
      </a:lt1>
      <a:dk2>
        <a:srgbClr val="6B6B6B"/>
      </a:dk2>
      <a:lt2>
        <a:srgbClr val="9C9C9C"/>
      </a:lt2>
      <a:accent1>
        <a:srgbClr val="C9C9C9"/>
      </a:accent1>
      <a:accent2>
        <a:srgbClr val="F1F1F1"/>
      </a:accent2>
      <a:accent3>
        <a:srgbClr val="FFFFFF"/>
      </a:accent3>
      <a:accent4>
        <a:srgbClr val="FFFFFF"/>
      </a:accent4>
      <a:accent5>
        <a:srgbClr val="FFFFFF"/>
      </a:accent5>
      <a:accent6>
        <a:srgbClr val="FFFFFF"/>
      </a:accent6>
      <a:hlink>
        <a:srgbClr val="2525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397</TotalTime>
  <Words>606</Words>
  <Application>Microsoft Office PowerPoint</Application>
  <PresentationFormat>On-screen Show (16:9)</PresentationFormat>
  <Paragraphs>100</Paragraphs>
  <Slides>17</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Montserrat Light</vt:lpstr>
      <vt:lpstr>Abel</vt:lpstr>
      <vt:lpstr>Montserrat</vt:lpstr>
      <vt:lpstr>Montserrat ExtraLight</vt:lpstr>
      <vt:lpstr>Montserrat Medium</vt:lpstr>
      <vt:lpstr>Arial</vt:lpstr>
      <vt:lpstr>Human Rights Rally by Slidesgo</vt:lpstr>
      <vt:lpstr>Unequal Pay, Unequal Power: Gender and Workplace Disparities in India </vt:lpstr>
      <vt:lpstr>INTRODUCTION</vt:lpstr>
      <vt:lpstr>INTRODUCTION</vt:lpstr>
      <vt:lpstr>INTRODUCTION</vt:lpstr>
      <vt:lpstr>PROBLEMATIC STATEMENT</vt:lpstr>
      <vt:lpstr>LITERATURE REVIEW</vt:lpstr>
      <vt:lpstr>AN OVERVIEW </vt:lpstr>
      <vt:lpstr>DATA &amp; METHODOLOGY</vt:lpstr>
      <vt:lpstr>METHOD APPROACH</vt:lpstr>
      <vt:lpstr>1.1 Linear Regression</vt:lpstr>
      <vt:lpstr>1.2 Logistic Regression</vt:lpstr>
      <vt:lpstr>RECOMMENDATION</vt:lpstr>
      <vt:lpstr>CONCLUSION</vt:lpstr>
      <vt:lpstr>CONCLUSION</vt:lpstr>
      <vt:lpstr>AREAS FOR INQUIRY</vt:lpstr>
      <vt:lpstr>"Gender wage equality is not merely about fairness; it is foundational to economic justice and social progress."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Mayyukh Paul</dc:creator>
  <cp:lastModifiedBy>Mayyukh Paul</cp:lastModifiedBy>
  <cp:revision>6</cp:revision>
  <dcterms:modified xsi:type="dcterms:W3CDTF">2025-05-02T06:14:21Z</dcterms:modified>
</cp:coreProperties>
</file>